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11C772-85A1-498A-AAB8-247A44FFB159}" v="284" dt="2026-04-26T19:28:38.809"/>
    <p1510:client id="{5A9DB661-11C5-4401-9CE0-176B9BBF3F0E}" v="87" dt="2026-04-26T18:11:32.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5" autoAdjust="0"/>
    <p:restoredTop sz="94660"/>
  </p:normalViewPr>
  <p:slideViewPr>
    <p:cSldViewPr snapToGrid="0">
      <p:cViewPr varScale="1">
        <p:scale>
          <a:sx n="76" d="100"/>
          <a:sy n="76" d="100"/>
        </p:scale>
        <p:origin x="67" y="25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a Badalan" userId="1750fcf5bf784bd1" providerId="Windows Live" clId="Web-{3811C772-85A1-498A-AAB8-247A44FFB159}"/>
    <pc:docChg chg="modSld">
      <pc:chgData name="Sanda Badalan" userId="1750fcf5bf784bd1" providerId="Windows Live" clId="Web-{3811C772-85A1-498A-AAB8-247A44FFB159}" dt="2026-04-26T19:28:34.043" v="308"/>
      <pc:docMkLst>
        <pc:docMk/>
      </pc:docMkLst>
      <pc:sldChg chg="addSp delSp modSp mod setBg">
        <pc:chgData name="Sanda Badalan" userId="1750fcf5bf784bd1" providerId="Windows Live" clId="Web-{3811C772-85A1-498A-AAB8-247A44FFB159}" dt="2026-04-26T19:28:34.043" v="308"/>
        <pc:sldMkLst>
          <pc:docMk/>
          <pc:sldMk cId="2499791184" sldId="256"/>
        </pc:sldMkLst>
        <pc:spChg chg="mod ord">
          <ac:chgData name="Sanda Badalan" userId="1750fcf5bf784bd1" providerId="Windows Live" clId="Web-{3811C772-85A1-498A-AAB8-247A44FFB159}" dt="2026-04-26T19:28:34.043" v="308"/>
          <ac:spMkLst>
            <pc:docMk/>
            <pc:sldMk cId="2499791184" sldId="256"/>
            <ac:spMk id="2" creationId="{00000000-0000-0000-0000-000000000000}"/>
          </ac:spMkLst>
        </pc:spChg>
        <pc:spChg chg="mod ord">
          <ac:chgData name="Sanda Badalan" userId="1750fcf5bf784bd1" providerId="Windows Live" clId="Web-{3811C772-85A1-498A-AAB8-247A44FFB159}" dt="2026-04-26T19:28:34.043" v="308"/>
          <ac:spMkLst>
            <pc:docMk/>
            <pc:sldMk cId="2499791184" sldId="256"/>
            <ac:spMk id="3" creationId="{00000000-0000-0000-0000-000000000000}"/>
          </ac:spMkLst>
        </pc:spChg>
        <pc:spChg chg="add">
          <ac:chgData name="Sanda Badalan" userId="1750fcf5bf784bd1" providerId="Windows Live" clId="Web-{3811C772-85A1-498A-AAB8-247A44FFB159}" dt="2026-04-26T19:28:34.043" v="308"/>
          <ac:spMkLst>
            <pc:docMk/>
            <pc:sldMk cId="2499791184" sldId="256"/>
            <ac:spMk id="11" creationId="{9D25F302-27C5-414F-97F8-6EA0A6C028BA}"/>
          </ac:spMkLst>
        </pc:spChg>
        <pc:spChg chg="add">
          <ac:chgData name="Sanda Badalan" userId="1750fcf5bf784bd1" providerId="Windows Live" clId="Web-{3811C772-85A1-498A-AAB8-247A44FFB159}" dt="2026-04-26T19:28:34.043" v="308"/>
          <ac:spMkLst>
            <pc:docMk/>
            <pc:sldMk cId="2499791184" sldId="256"/>
            <ac:spMk id="13" creationId="{830A36F8-48C2-4842-A87B-8CE8DF4E7FD2}"/>
          </ac:spMkLst>
        </pc:spChg>
        <pc:spChg chg="add">
          <ac:chgData name="Sanda Badalan" userId="1750fcf5bf784bd1" providerId="Windows Live" clId="Web-{3811C772-85A1-498A-AAB8-247A44FFB159}" dt="2026-04-26T19:28:34.043" v="308"/>
          <ac:spMkLst>
            <pc:docMk/>
            <pc:sldMk cId="2499791184" sldId="256"/>
            <ac:spMk id="15" creationId="{7F488E8B-4E1E-4402-8935-D4E6C02615C7}"/>
          </ac:spMkLst>
        </pc:spChg>
        <pc:picChg chg="add mod">
          <ac:chgData name="Sanda Badalan" userId="1750fcf5bf784bd1" providerId="Windows Live" clId="Web-{3811C772-85A1-498A-AAB8-247A44FFB159}" dt="2026-04-26T19:28:34.043" v="308"/>
          <ac:picMkLst>
            <pc:docMk/>
            <pc:sldMk cId="2499791184" sldId="256"/>
            <ac:picMk id="4" creationId="{4946EF39-A59B-5459-1B6D-20304FEFF343}"/>
          </ac:picMkLst>
        </pc:picChg>
        <pc:picChg chg="add del mod">
          <ac:chgData name="Sanda Badalan" userId="1750fcf5bf784bd1" providerId="Windows Live" clId="Web-{3811C772-85A1-498A-AAB8-247A44FFB159}" dt="2026-04-26T19:24:47.204" v="297"/>
          <ac:picMkLst>
            <pc:docMk/>
            <pc:sldMk cId="2499791184" sldId="256"/>
            <ac:picMk id="5" creationId="{CCB5B9C2-A6EE-4AB6-10F1-B3F679E0E0DF}"/>
          </ac:picMkLst>
        </pc:picChg>
        <pc:picChg chg="add mod">
          <ac:chgData name="Sanda Badalan" userId="1750fcf5bf784bd1" providerId="Windows Live" clId="Web-{3811C772-85A1-498A-AAB8-247A44FFB159}" dt="2026-04-26T19:28:34.043" v="308"/>
          <ac:picMkLst>
            <pc:docMk/>
            <pc:sldMk cId="2499791184" sldId="256"/>
            <ac:picMk id="6" creationId="{92EA6FFF-92DE-FBF8-6AA7-A20D1447AD75}"/>
          </ac:picMkLst>
        </pc:picChg>
      </pc:sldChg>
      <pc:sldChg chg="addSp modSp">
        <pc:chgData name="Sanda Badalan" userId="1750fcf5bf784bd1" providerId="Windows Live" clId="Web-{3811C772-85A1-498A-AAB8-247A44FFB159}" dt="2026-04-26T18:55:23.566" v="113" actId="20577"/>
        <pc:sldMkLst>
          <pc:docMk/>
          <pc:sldMk cId="2187383640" sldId="257"/>
        </pc:sldMkLst>
        <pc:spChg chg="mod">
          <ac:chgData name="Sanda Badalan" userId="1750fcf5bf784bd1" providerId="Windows Live" clId="Web-{3811C772-85A1-498A-AAB8-247A44FFB159}" dt="2026-04-26T18:50:40.422" v="82" actId="14100"/>
          <ac:spMkLst>
            <pc:docMk/>
            <pc:sldMk cId="2187383640" sldId="257"/>
            <ac:spMk id="2" creationId="{45F38146-BFFB-78BE-D1B3-798638C14C9E}"/>
          </ac:spMkLst>
        </pc:spChg>
        <pc:spChg chg="mod">
          <ac:chgData name="Sanda Badalan" userId="1750fcf5bf784bd1" providerId="Windows Live" clId="Web-{3811C772-85A1-498A-AAB8-247A44FFB159}" dt="2026-04-26T18:55:23.566" v="113" actId="20577"/>
          <ac:spMkLst>
            <pc:docMk/>
            <pc:sldMk cId="2187383640" sldId="257"/>
            <ac:spMk id="3" creationId="{B8D046CE-817D-C532-B7B9-6A72D404208F}"/>
          </ac:spMkLst>
        </pc:spChg>
        <pc:picChg chg="add mod">
          <ac:chgData name="Sanda Badalan" userId="1750fcf5bf784bd1" providerId="Windows Live" clId="Web-{3811C772-85A1-498A-AAB8-247A44FFB159}" dt="2026-04-26T18:51:35.401" v="86" actId="14100"/>
          <ac:picMkLst>
            <pc:docMk/>
            <pc:sldMk cId="2187383640" sldId="257"/>
            <ac:picMk id="4" creationId="{DA075C8A-CFCB-8B3B-712C-F07DD674B2F4}"/>
          </ac:picMkLst>
        </pc:picChg>
      </pc:sldChg>
      <pc:sldChg chg="addSp modSp">
        <pc:chgData name="Sanda Badalan" userId="1750fcf5bf784bd1" providerId="Windows Live" clId="Web-{3811C772-85A1-498A-AAB8-247A44FFB159}" dt="2026-04-26T18:55:49.924" v="121" actId="20577"/>
        <pc:sldMkLst>
          <pc:docMk/>
          <pc:sldMk cId="1851928412" sldId="258"/>
        </pc:sldMkLst>
        <pc:spChg chg="mod">
          <ac:chgData name="Sanda Badalan" userId="1750fcf5bf784bd1" providerId="Windows Live" clId="Web-{3811C772-85A1-498A-AAB8-247A44FFB159}" dt="2026-04-26T18:52:51.708" v="97" actId="14100"/>
          <ac:spMkLst>
            <pc:docMk/>
            <pc:sldMk cId="1851928412" sldId="258"/>
            <ac:spMk id="2" creationId="{02A8563B-2829-D51E-6D90-C2D8CFB0443A}"/>
          </ac:spMkLst>
        </pc:spChg>
        <pc:spChg chg="mod">
          <ac:chgData name="Sanda Badalan" userId="1750fcf5bf784bd1" providerId="Windows Live" clId="Web-{3811C772-85A1-498A-AAB8-247A44FFB159}" dt="2026-04-26T18:55:49.924" v="121" actId="20577"/>
          <ac:spMkLst>
            <pc:docMk/>
            <pc:sldMk cId="1851928412" sldId="258"/>
            <ac:spMk id="3" creationId="{F7AE5CB4-C3EF-91B1-8247-AE857AC0281F}"/>
          </ac:spMkLst>
        </pc:spChg>
        <pc:picChg chg="add mod">
          <ac:chgData name="Sanda Badalan" userId="1750fcf5bf784bd1" providerId="Windows Live" clId="Web-{3811C772-85A1-498A-AAB8-247A44FFB159}" dt="2026-04-26T18:52:59.193" v="98" actId="14100"/>
          <ac:picMkLst>
            <pc:docMk/>
            <pc:sldMk cId="1851928412" sldId="258"/>
            <ac:picMk id="4" creationId="{8FC8F4EB-08A7-F7A6-513E-A8C7F289F923}"/>
          </ac:picMkLst>
        </pc:picChg>
      </pc:sldChg>
      <pc:sldChg chg="addSp modSp">
        <pc:chgData name="Sanda Badalan" userId="1750fcf5bf784bd1" providerId="Windows Live" clId="Web-{3811C772-85A1-498A-AAB8-247A44FFB159}" dt="2026-04-26T18:57:23.891" v="132" actId="14100"/>
        <pc:sldMkLst>
          <pc:docMk/>
          <pc:sldMk cId="2096696015" sldId="259"/>
        </pc:sldMkLst>
        <pc:spChg chg="mod">
          <ac:chgData name="Sanda Badalan" userId="1750fcf5bf784bd1" providerId="Windows Live" clId="Web-{3811C772-85A1-498A-AAB8-247A44FFB159}" dt="2026-04-26T18:57:16.876" v="131" actId="14100"/>
          <ac:spMkLst>
            <pc:docMk/>
            <pc:sldMk cId="2096696015" sldId="259"/>
            <ac:spMk id="2" creationId="{09C4EC66-F989-A0FB-8A5D-863DC54DA2D9}"/>
          </ac:spMkLst>
        </pc:spChg>
        <pc:spChg chg="mod">
          <ac:chgData name="Sanda Badalan" userId="1750fcf5bf784bd1" providerId="Windows Live" clId="Web-{3811C772-85A1-498A-AAB8-247A44FFB159}" dt="2026-04-26T18:56:15.533" v="125" actId="14100"/>
          <ac:spMkLst>
            <pc:docMk/>
            <pc:sldMk cId="2096696015" sldId="259"/>
            <ac:spMk id="3" creationId="{BC1FF2B2-FD15-62ED-137E-7AED9AADA38E}"/>
          </ac:spMkLst>
        </pc:spChg>
        <pc:picChg chg="add mod">
          <ac:chgData name="Sanda Badalan" userId="1750fcf5bf784bd1" providerId="Windows Live" clId="Web-{3811C772-85A1-498A-AAB8-247A44FFB159}" dt="2026-04-26T18:57:23.891" v="132" actId="14100"/>
          <ac:picMkLst>
            <pc:docMk/>
            <pc:sldMk cId="2096696015" sldId="259"/>
            <ac:picMk id="4" creationId="{76A680FA-F0E5-90DB-3EAC-250110D93315}"/>
          </ac:picMkLst>
        </pc:picChg>
      </pc:sldChg>
      <pc:sldChg chg="addSp modSp">
        <pc:chgData name="Sanda Badalan" userId="1750fcf5bf784bd1" providerId="Windows Live" clId="Web-{3811C772-85A1-498A-AAB8-247A44FFB159}" dt="2026-04-26T18:58:26.225" v="141" actId="14100"/>
        <pc:sldMkLst>
          <pc:docMk/>
          <pc:sldMk cId="465940193" sldId="260"/>
        </pc:sldMkLst>
        <pc:spChg chg="mod">
          <ac:chgData name="Sanda Badalan" userId="1750fcf5bf784bd1" providerId="Windows Live" clId="Web-{3811C772-85A1-498A-AAB8-247A44FFB159}" dt="2026-04-26T18:57:53.875" v="136" actId="14100"/>
          <ac:spMkLst>
            <pc:docMk/>
            <pc:sldMk cId="465940193" sldId="260"/>
            <ac:spMk id="2" creationId="{8E266DE8-EC2A-2584-25BF-2C05E183E30B}"/>
          </ac:spMkLst>
        </pc:spChg>
        <pc:spChg chg="mod">
          <ac:chgData name="Sanda Badalan" userId="1750fcf5bf784bd1" providerId="Windows Live" clId="Web-{3811C772-85A1-498A-AAB8-247A44FFB159}" dt="2026-04-26T18:57:46.203" v="135" actId="14100"/>
          <ac:spMkLst>
            <pc:docMk/>
            <pc:sldMk cId="465940193" sldId="260"/>
            <ac:spMk id="3" creationId="{8C8D67D3-0B1A-70A9-7BC9-B3CDE1A3F9A9}"/>
          </ac:spMkLst>
        </pc:spChg>
        <pc:picChg chg="add mod">
          <ac:chgData name="Sanda Badalan" userId="1750fcf5bf784bd1" providerId="Windows Live" clId="Web-{3811C772-85A1-498A-AAB8-247A44FFB159}" dt="2026-04-26T18:58:26.225" v="141" actId="14100"/>
          <ac:picMkLst>
            <pc:docMk/>
            <pc:sldMk cId="465940193" sldId="260"/>
            <ac:picMk id="4" creationId="{E6C74EBC-28BA-B0CA-FBA4-51A8238BB00C}"/>
          </ac:picMkLst>
        </pc:picChg>
      </pc:sldChg>
      <pc:sldChg chg="addSp modSp">
        <pc:chgData name="Sanda Badalan" userId="1750fcf5bf784bd1" providerId="Windows Live" clId="Web-{3811C772-85A1-498A-AAB8-247A44FFB159}" dt="2026-04-26T18:59:20.812" v="150" actId="14100"/>
        <pc:sldMkLst>
          <pc:docMk/>
          <pc:sldMk cId="2882280537" sldId="261"/>
        </pc:sldMkLst>
        <pc:spChg chg="mod">
          <ac:chgData name="Sanda Badalan" userId="1750fcf5bf784bd1" providerId="Windows Live" clId="Web-{3811C772-85A1-498A-AAB8-247A44FFB159}" dt="2026-04-26T18:58:51.995" v="144" actId="14100"/>
          <ac:spMkLst>
            <pc:docMk/>
            <pc:sldMk cId="2882280537" sldId="261"/>
            <ac:spMk id="2" creationId="{A3199201-C7D4-E457-7A2B-2187BCCE2CB8}"/>
          </ac:spMkLst>
        </pc:spChg>
        <pc:spChg chg="mod">
          <ac:chgData name="Sanda Badalan" userId="1750fcf5bf784bd1" providerId="Windows Live" clId="Web-{3811C772-85A1-498A-AAB8-247A44FFB159}" dt="2026-04-26T18:58:45.462" v="143"/>
          <ac:spMkLst>
            <pc:docMk/>
            <pc:sldMk cId="2882280537" sldId="261"/>
            <ac:spMk id="3" creationId="{72FC8BE5-90A7-F017-1C90-391C7D0A59C1}"/>
          </ac:spMkLst>
        </pc:spChg>
        <pc:picChg chg="add mod">
          <ac:chgData name="Sanda Badalan" userId="1750fcf5bf784bd1" providerId="Windows Live" clId="Web-{3811C772-85A1-498A-AAB8-247A44FFB159}" dt="2026-04-26T18:59:20.812" v="150" actId="14100"/>
          <ac:picMkLst>
            <pc:docMk/>
            <pc:sldMk cId="2882280537" sldId="261"/>
            <ac:picMk id="4" creationId="{F603E689-0B46-A9BA-6B7D-ADF1DC0BDFBB}"/>
          </ac:picMkLst>
        </pc:picChg>
      </pc:sldChg>
      <pc:sldChg chg="addSp modSp">
        <pc:chgData name="Sanda Badalan" userId="1750fcf5bf784bd1" providerId="Windows Live" clId="Web-{3811C772-85A1-498A-AAB8-247A44FFB159}" dt="2026-04-26T19:00:57.258" v="172" actId="14100"/>
        <pc:sldMkLst>
          <pc:docMk/>
          <pc:sldMk cId="3471188426" sldId="262"/>
        </pc:sldMkLst>
        <pc:spChg chg="mod">
          <ac:chgData name="Sanda Badalan" userId="1750fcf5bf784bd1" providerId="Windows Live" clId="Web-{3811C772-85A1-498A-AAB8-247A44FFB159}" dt="2026-04-26T18:59:53.190" v="157" actId="14100"/>
          <ac:spMkLst>
            <pc:docMk/>
            <pc:sldMk cId="3471188426" sldId="262"/>
            <ac:spMk id="2" creationId="{DA332E76-38E1-9205-A9FD-EC1CBC6F0AA5}"/>
          </ac:spMkLst>
        </pc:spChg>
        <pc:spChg chg="mod">
          <ac:chgData name="Sanda Badalan" userId="1750fcf5bf784bd1" providerId="Windows Live" clId="Web-{3811C772-85A1-498A-AAB8-247A44FFB159}" dt="2026-04-26T18:59:46.143" v="155" actId="14100"/>
          <ac:spMkLst>
            <pc:docMk/>
            <pc:sldMk cId="3471188426" sldId="262"/>
            <ac:spMk id="3" creationId="{95D81711-A903-32D5-0CD0-839043968725}"/>
          </ac:spMkLst>
        </pc:spChg>
        <pc:picChg chg="add mod">
          <ac:chgData name="Sanda Badalan" userId="1750fcf5bf784bd1" providerId="Windows Live" clId="Web-{3811C772-85A1-498A-AAB8-247A44FFB159}" dt="2026-04-26T19:00:57.258" v="172" actId="14100"/>
          <ac:picMkLst>
            <pc:docMk/>
            <pc:sldMk cId="3471188426" sldId="262"/>
            <ac:picMk id="4" creationId="{E77B8E49-CDD5-89E3-6373-A26BAB843911}"/>
          </ac:picMkLst>
        </pc:picChg>
      </pc:sldChg>
      <pc:sldChg chg="addSp modSp">
        <pc:chgData name="Sanda Badalan" userId="1750fcf5bf784bd1" providerId="Windows Live" clId="Web-{3811C772-85A1-498A-AAB8-247A44FFB159}" dt="2026-04-26T19:08:49.926" v="220" actId="14100"/>
        <pc:sldMkLst>
          <pc:docMk/>
          <pc:sldMk cId="1142129478" sldId="263"/>
        </pc:sldMkLst>
        <pc:spChg chg="mod">
          <ac:chgData name="Sanda Badalan" userId="1750fcf5bf784bd1" providerId="Windows Live" clId="Web-{3811C772-85A1-498A-AAB8-247A44FFB159}" dt="2026-04-26T19:06:22.049" v="207" actId="14100"/>
          <ac:spMkLst>
            <pc:docMk/>
            <pc:sldMk cId="1142129478" sldId="263"/>
            <ac:spMk id="2" creationId="{7072B73C-F2E9-9036-FADB-8ECC6A1C524E}"/>
          </ac:spMkLst>
        </pc:spChg>
        <pc:spChg chg="mod">
          <ac:chgData name="Sanda Badalan" userId="1750fcf5bf784bd1" providerId="Windows Live" clId="Web-{3811C772-85A1-498A-AAB8-247A44FFB159}" dt="2026-04-26T19:07:38.550" v="217" actId="20577"/>
          <ac:spMkLst>
            <pc:docMk/>
            <pc:sldMk cId="1142129478" sldId="263"/>
            <ac:spMk id="3" creationId="{014E845D-2849-15D4-96CB-44A6C99406DA}"/>
          </ac:spMkLst>
        </pc:spChg>
        <pc:picChg chg="add mod">
          <ac:chgData name="Sanda Badalan" userId="1750fcf5bf784bd1" providerId="Windows Live" clId="Web-{3811C772-85A1-498A-AAB8-247A44FFB159}" dt="2026-04-26T19:08:49.926" v="220" actId="14100"/>
          <ac:picMkLst>
            <pc:docMk/>
            <pc:sldMk cId="1142129478" sldId="263"/>
            <ac:picMk id="4" creationId="{080DBA39-4180-AEEB-69CE-EA91DE68A971}"/>
          </ac:picMkLst>
        </pc:picChg>
      </pc:sldChg>
      <pc:sldChg chg="addSp modSp">
        <pc:chgData name="Sanda Badalan" userId="1750fcf5bf784bd1" providerId="Windows Live" clId="Web-{3811C772-85A1-498A-AAB8-247A44FFB159}" dt="2026-04-26T19:14:44.517" v="234" actId="20577"/>
        <pc:sldMkLst>
          <pc:docMk/>
          <pc:sldMk cId="3563961350" sldId="264"/>
        </pc:sldMkLst>
        <pc:spChg chg="mod">
          <ac:chgData name="Sanda Badalan" userId="1750fcf5bf784bd1" providerId="Windows Live" clId="Web-{3811C772-85A1-498A-AAB8-247A44FFB159}" dt="2026-04-26T19:13:23.121" v="226" actId="14100"/>
          <ac:spMkLst>
            <pc:docMk/>
            <pc:sldMk cId="3563961350" sldId="264"/>
            <ac:spMk id="2" creationId="{34091833-392B-AFBD-BA11-567EF053F883}"/>
          </ac:spMkLst>
        </pc:spChg>
        <pc:spChg chg="mod">
          <ac:chgData name="Sanda Badalan" userId="1750fcf5bf784bd1" providerId="Windows Live" clId="Web-{3811C772-85A1-498A-AAB8-247A44FFB159}" dt="2026-04-26T19:14:44.517" v="234" actId="20577"/>
          <ac:spMkLst>
            <pc:docMk/>
            <pc:sldMk cId="3563961350" sldId="264"/>
            <ac:spMk id="3" creationId="{6310B58A-E4E6-F789-86DE-39EE60D967D9}"/>
          </ac:spMkLst>
        </pc:spChg>
        <pc:picChg chg="add mod">
          <ac:chgData name="Sanda Badalan" userId="1750fcf5bf784bd1" providerId="Windows Live" clId="Web-{3811C772-85A1-498A-AAB8-247A44FFB159}" dt="2026-04-26T19:13:59.405" v="232" actId="14100"/>
          <ac:picMkLst>
            <pc:docMk/>
            <pc:sldMk cId="3563961350" sldId="264"/>
            <ac:picMk id="4" creationId="{01B223C7-17AC-0708-EF48-7D72052E31EF}"/>
          </ac:picMkLst>
        </pc:picChg>
      </pc:sldChg>
      <pc:sldChg chg="addSp modSp">
        <pc:chgData name="Sanda Badalan" userId="1750fcf5bf784bd1" providerId="Windows Live" clId="Web-{3811C772-85A1-498A-AAB8-247A44FFB159}" dt="2026-04-26T19:18:03.288" v="264" actId="14100"/>
        <pc:sldMkLst>
          <pc:docMk/>
          <pc:sldMk cId="2425450924" sldId="265"/>
        </pc:sldMkLst>
        <pc:spChg chg="mod">
          <ac:chgData name="Sanda Badalan" userId="1750fcf5bf784bd1" providerId="Windows Live" clId="Web-{3811C772-85A1-498A-AAB8-247A44FFB159}" dt="2026-04-26T19:17:17.740" v="257" actId="20577"/>
          <ac:spMkLst>
            <pc:docMk/>
            <pc:sldMk cId="2425450924" sldId="265"/>
            <ac:spMk id="2" creationId="{6EC94A51-69BA-0011-EC9B-6D0C28343A82}"/>
          </ac:spMkLst>
        </pc:spChg>
        <pc:spChg chg="mod">
          <ac:chgData name="Sanda Badalan" userId="1750fcf5bf784bd1" providerId="Windows Live" clId="Web-{3811C772-85A1-498A-AAB8-247A44FFB159}" dt="2026-04-26T19:18:03.288" v="264" actId="14100"/>
          <ac:spMkLst>
            <pc:docMk/>
            <pc:sldMk cId="2425450924" sldId="265"/>
            <ac:spMk id="3" creationId="{4351250C-47D7-96F3-7E16-44D9E3EA678E}"/>
          </ac:spMkLst>
        </pc:spChg>
        <pc:picChg chg="add mod">
          <ac:chgData name="Sanda Badalan" userId="1750fcf5bf784bd1" providerId="Windows Live" clId="Web-{3811C772-85A1-498A-AAB8-247A44FFB159}" dt="2026-04-26T19:16:12.364" v="250" actId="14100"/>
          <ac:picMkLst>
            <pc:docMk/>
            <pc:sldMk cId="2425450924" sldId="265"/>
            <ac:picMk id="4" creationId="{44312B8C-09C3-2F3D-70CD-1F0A06EA7065}"/>
          </ac:picMkLst>
        </pc:picChg>
      </pc:sldChg>
      <pc:sldChg chg="addSp modSp">
        <pc:chgData name="Sanda Badalan" userId="1750fcf5bf784bd1" providerId="Windows Live" clId="Web-{3811C772-85A1-498A-AAB8-247A44FFB159}" dt="2026-04-26T19:19:01.695" v="276" actId="14100"/>
        <pc:sldMkLst>
          <pc:docMk/>
          <pc:sldMk cId="4021499387" sldId="266"/>
        </pc:sldMkLst>
        <pc:spChg chg="mod">
          <ac:chgData name="Sanda Badalan" userId="1750fcf5bf784bd1" providerId="Windows Live" clId="Web-{3811C772-85A1-498A-AAB8-247A44FFB159}" dt="2026-04-26T19:18:26.695" v="271" actId="20577"/>
          <ac:spMkLst>
            <pc:docMk/>
            <pc:sldMk cId="4021499387" sldId="266"/>
            <ac:spMk id="2" creationId="{6AA3EE64-DE69-894A-8835-CD066A063530}"/>
          </ac:spMkLst>
        </pc:spChg>
        <pc:spChg chg="mod">
          <ac:chgData name="Sanda Badalan" userId="1750fcf5bf784bd1" providerId="Windows Live" clId="Web-{3811C772-85A1-498A-AAB8-247A44FFB159}" dt="2026-04-26T18:28:05.783" v="64" actId="14100"/>
          <ac:spMkLst>
            <pc:docMk/>
            <pc:sldMk cId="4021499387" sldId="266"/>
            <ac:spMk id="3" creationId="{04B047FA-7019-B308-9D81-9D7BBAD4F251}"/>
          </ac:spMkLst>
        </pc:spChg>
        <pc:picChg chg="add mod">
          <ac:chgData name="Sanda Badalan" userId="1750fcf5bf784bd1" providerId="Windows Live" clId="Web-{3811C772-85A1-498A-AAB8-247A44FFB159}" dt="2026-04-26T19:19:01.695" v="276" actId="14100"/>
          <ac:picMkLst>
            <pc:docMk/>
            <pc:sldMk cId="4021499387" sldId="266"/>
            <ac:picMk id="4" creationId="{A6D52482-94CB-3574-B9C3-DC3BAE56C6E1}"/>
          </ac:picMkLst>
        </pc:picChg>
      </pc:sldChg>
      <pc:sldChg chg="addSp delSp modSp">
        <pc:chgData name="Sanda Badalan" userId="1750fcf5bf784bd1" providerId="Windows Live" clId="Web-{3811C772-85A1-498A-AAB8-247A44FFB159}" dt="2026-04-26T19:20:31.634" v="292"/>
        <pc:sldMkLst>
          <pc:docMk/>
          <pc:sldMk cId="3871525081" sldId="267"/>
        </pc:sldMkLst>
        <pc:spChg chg="mod">
          <ac:chgData name="Sanda Badalan" userId="1750fcf5bf784bd1" providerId="Windows Live" clId="Web-{3811C772-85A1-498A-AAB8-247A44FFB159}" dt="2026-04-26T19:19:38.216" v="285" actId="20577"/>
          <ac:spMkLst>
            <pc:docMk/>
            <pc:sldMk cId="3871525081" sldId="267"/>
            <ac:spMk id="2" creationId="{69D2A7EF-8E62-0486-7858-80906DE1046E}"/>
          </ac:spMkLst>
        </pc:spChg>
        <pc:spChg chg="mod">
          <ac:chgData name="Sanda Badalan" userId="1750fcf5bf784bd1" providerId="Windows Live" clId="Web-{3811C772-85A1-498A-AAB8-247A44FFB159}" dt="2026-04-26T18:28:21.689" v="68" actId="14100"/>
          <ac:spMkLst>
            <pc:docMk/>
            <pc:sldMk cId="3871525081" sldId="267"/>
            <ac:spMk id="3" creationId="{DB922663-0EFF-9347-6ABC-E7A26892F9C4}"/>
          </ac:spMkLst>
        </pc:spChg>
        <pc:spChg chg="add mod">
          <ac:chgData name="Sanda Badalan" userId="1750fcf5bf784bd1" providerId="Windows Live" clId="Web-{3811C772-85A1-498A-AAB8-247A44FFB159}" dt="2026-04-26T18:34:17.749" v="75"/>
          <ac:spMkLst>
            <pc:docMk/>
            <pc:sldMk cId="3871525081" sldId="267"/>
            <ac:spMk id="5" creationId="{C0CC3C7E-A6B0-E901-D599-02C208B81394}"/>
          </ac:spMkLst>
        </pc:spChg>
        <pc:picChg chg="add del mod">
          <ac:chgData name="Sanda Badalan" userId="1750fcf5bf784bd1" providerId="Windows Live" clId="Web-{3811C772-85A1-498A-AAB8-247A44FFB159}" dt="2026-04-26T19:20:31.634" v="292"/>
          <ac:picMkLst>
            <pc:docMk/>
            <pc:sldMk cId="3871525081" sldId="267"/>
            <ac:picMk id="4" creationId="{E5937D30-4AD2-1DAC-49C1-101664D4154C}"/>
          </ac:picMkLst>
        </pc:picChg>
        <pc:picChg chg="add mod">
          <ac:chgData name="Sanda Badalan" userId="1750fcf5bf784bd1" providerId="Windows Live" clId="Web-{3811C772-85A1-498A-AAB8-247A44FFB159}" dt="2026-04-26T19:20:07.911" v="290" actId="14100"/>
          <ac:picMkLst>
            <pc:docMk/>
            <pc:sldMk cId="3871525081" sldId="267"/>
            <ac:picMk id="7" creationId="{60E476B7-913E-3572-635A-5ED939CD2457}"/>
          </ac:picMkLst>
        </pc:picChg>
      </pc:sldChg>
    </pc:docChg>
  </pc:docChgLst>
  <pc:docChgLst>
    <pc:chgData name="Sanda Badalan" userId="1750fcf5bf784bd1" providerId="LiveId" clId="{834B8C72-A421-430C-A428-92A559EF1ACD}"/>
    <pc:docChg chg="custSel modSld modMainMaster">
      <pc:chgData name="Sanda Badalan" userId="1750fcf5bf784bd1" providerId="LiveId" clId="{834B8C72-A421-430C-A428-92A559EF1ACD}" dt="2026-04-26T19:45:25.223" v="78"/>
      <pc:docMkLst>
        <pc:docMk/>
      </pc:docMkLst>
      <pc:sldChg chg="modSp mod setBg">
        <pc:chgData name="Sanda Badalan" userId="1750fcf5bf784bd1" providerId="LiveId" clId="{834B8C72-A421-430C-A428-92A559EF1ACD}" dt="2026-04-26T19:43:19.758" v="8"/>
        <pc:sldMkLst>
          <pc:docMk/>
          <pc:sldMk cId="2499791184" sldId="256"/>
        </pc:sldMkLst>
        <pc:spChg chg="mod">
          <ac:chgData name="Sanda Badalan" userId="1750fcf5bf784bd1" providerId="LiveId" clId="{834B8C72-A421-430C-A428-92A559EF1ACD}" dt="2026-04-26T19:39:52.923" v="2" actId="27636"/>
          <ac:spMkLst>
            <pc:docMk/>
            <pc:sldMk cId="2499791184" sldId="256"/>
            <ac:spMk id="2" creationId="{00000000-0000-0000-0000-000000000000}"/>
          </ac:spMkLst>
        </pc:spChg>
      </pc:sldChg>
      <pc:sldChg chg="setBg">
        <pc:chgData name="Sanda Badalan" userId="1750fcf5bf784bd1" providerId="LiveId" clId="{834B8C72-A421-430C-A428-92A559EF1ACD}" dt="2026-04-26T19:45:25.223" v="78"/>
        <pc:sldMkLst>
          <pc:docMk/>
          <pc:sldMk cId="2187383640" sldId="257"/>
        </pc:sldMkLst>
      </pc:sldChg>
      <pc:sldChg chg="modSp mod">
        <pc:chgData name="Sanda Badalan" userId="1750fcf5bf784bd1" providerId="LiveId" clId="{834B8C72-A421-430C-A428-92A559EF1ACD}" dt="2026-04-26T19:44:59.623" v="76" actId="255"/>
        <pc:sldMkLst>
          <pc:docMk/>
          <pc:sldMk cId="1142129478" sldId="263"/>
        </pc:sldMkLst>
        <pc:spChg chg="mod">
          <ac:chgData name="Sanda Badalan" userId="1750fcf5bf784bd1" providerId="LiveId" clId="{834B8C72-A421-430C-A428-92A559EF1ACD}" dt="2026-04-26T19:44:22.696" v="10" actId="14100"/>
          <ac:spMkLst>
            <pc:docMk/>
            <pc:sldMk cId="1142129478" sldId="263"/>
            <ac:spMk id="2" creationId="{7072B73C-F2E9-9036-FADB-8ECC6A1C524E}"/>
          </ac:spMkLst>
        </pc:spChg>
        <pc:spChg chg="mod">
          <ac:chgData name="Sanda Badalan" userId="1750fcf5bf784bd1" providerId="LiveId" clId="{834B8C72-A421-430C-A428-92A559EF1ACD}" dt="2026-04-26T19:44:59.623" v="76" actId="255"/>
          <ac:spMkLst>
            <pc:docMk/>
            <pc:sldMk cId="1142129478" sldId="263"/>
            <ac:spMk id="3" creationId="{014E845D-2849-15D4-96CB-44A6C99406DA}"/>
          </ac:spMkLst>
        </pc:spChg>
      </pc:sldChg>
      <pc:sldChg chg="modSp mod setBg">
        <pc:chgData name="Sanda Badalan" userId="1750fcf5bf784bd1" providerId="LiveId" clId="{834B8C72-A421-430C-A428-92A559EF1ACD}" dt="2026-04-26T19:43:19.758" v="8"/>
        <pc:sldMkLst>
          <pc:docMk/>
          <pc:sldMk cId="3871525081" sldId="267"/>
        </pc:sldMkLst>
        <pc:spChg chg="mod">
          <ac:chgData name="Sanda Badalan" userId="1750fcf5bf784bd1" providerId="LiveId" clId="{834B8C72-A421-430C-A428-92A559EF1ACD}" dt="2026-04-26T19:39:52.855" v="1" actId="27636"/>
          <ac:spMkLst>
            <pc:docMk/>
            <pc:sldMk cId="3871525081" sldId="267"/>
            <ac:spMk id="3" creationId="{DB922663-0EFF-9347-6ABC-E7A26892F9C4}"/>
          </ac:spMkLst>
        </pc:spChg>
      </pc:sldChg>
      <pc:sldMasterChg chg="setBg modSldLayout">
        <pc:chgData name="Sanda Badalan" userId="1750fcf5bf784bd1" providerId="LiveId" clId="{834B8C72-A421-430C-A428-92A559EF1ACD}" dt="2026-04-26T19:45:25.223" v="78"/>
        <pc:sldMasterMkLst>
          <pc:docMk/>
          <pc:sldMasterMk cId="2934950202" sldId="2147483648"/>
        </pc:sldMasterMkLst>
        <pc:sldLayoutChg chg="setBg">
          <pc:chgData name="Sanda Badalan" userId="1750fcf5bf784bd1" providerId="LiveId" clId="{834B8C72-A421-430C-A428-92A559EF1ACD}" dt="2026-04-26T19:45:25.223" v="78"/>
          <pc:sldLayoutMkLst>
            <pc:docMk/>
            <pc:sldMasterMk cId="2934950202" sldId="2147483648"/>
            <pc:sldLayoutMk cId="106736027" sldId="2147483649"/>
          </pc:sldLayoutMkLst>
        </pc:sldLayoutChg>
        <pc:sldLayoutChg chg="setBg">
          <pc:chgData name="Sanda Badalan" userId="1750fcf5bf784bd1" providerId="LiveId" clId="{834B8C72-A421-430C-A428-92A559EF1ACD}" dt="2026-04-26T19:45:25.223" v="78"/>
          <pc:sldLayoutMkLst>
            <pc:docMk/>
            <pc:sldMasterMk cId="2934950202" sldId="2147483648"/>
            <pc:sldLayoutMk cId="2792769509" sldId="2147483650"/>
          </pc:sldLayoutMkLst>
        </pc:sldLayoutChg>
        <pc:sldLayoutChg chg="setBg">
          <pc:chgData name="Sanda Badalan" userId="1750fcf5bf784bd1" providerId="LiveId" clId="{834B8C72-A421-430C-A428-92A559EF1ACD}" dt="2026-04-26T19:45:25.223" v="78"/>
          <pc:sldLayoutMkLst>
            <pc:docMk/>
            <pc:sldMasterMk cId="2934950202" sldId="2147483648"/>
            <pc:sldLayoutMk cId="2703149142" sldId="2147483651"/>
          </pc:sldLayoutMkLst>
        </pc:sldLayoutChg>
        <pc:sldLayoutChg chg="setBg">
          <pc:chgData name="Sanda Badalan" userId="1750fcf5bf784bd1" providerId="LiveId" clId="{834B8C72-A421-430C-A428-92A559EF1ACD}" dt="2026-04-26T19:45:25.223" v="78"/>
          <pc:sldLayoutMkLst>
            <pc:docMk/>
            <pc:sldMasterMk cId="2934950202" sldId="2147483648"/>
            <pc:sldLayoutMk cId="4139618703" sldId="2147483652"/>
          </pc:sldLayoutMkLst>
        </pc:sldLayoutChg>
        <pc:sldLayoutChg chg="setBg">
          <pc:chgData name="Sanda Badalan" userId="1750fcf5bf784bd1" providerId="LiveId" clId="{834B8C72-A421-430C-A428-92A559EF1ACD}" dt="2026-04-26T19:45:25.223" v="78"/>
          <pc:sldLayoutMkLst>
            <pc:docMk/>
            <pc:sldMasterMk cId="2934950202" sldId="2147483648"/>
            <pc:sldLayoutMk cId="3652911608" sldId="2147483653"/>
          </pc:sldLayoutMkLst>
        </pc:sldLayoutChg>
        <pc:sldLayoutChg chg="setBg">
          <pc:chgData name="Sanda Badalan" userId="1750fcf5bf784bd1" providerId="LiveId" clId="{834B8C72-A421-430C-A428-92A559EF1ACD}" dt="2026-04-26T19:45:25.223" v="78"/>
          <pc:sldLayoutMkLst>
            <pc:docMk/>
            <pc:sldMasterMk cId="2934950202" sldId="2147483648"/>
            <pc:sldLayoutMk cId="3836998024" sldId="2147483654"/>
          </pc:sldLayoutMkLst>
        </pc:sldLayoutChg>
        <pc:sldLayoutChg chg="setBg">
          <pc:chgData name="Sanda Badalan" userId="1750fcf5bf784bd1" providerId="LiveId" clId="{834B8C72-A421-430C-A428-92A559EF1ACD}" dt="2026-04-26T19:45:25.223" v="78"/>
          <pc:sldLayoutMkLst>
            <pc:docMk/>
            <pc:sldMasterMk cId="2934950202" sldId="2147483648"/>
            <pc:sldLayoutMk cId="1895968748" sldId="2147483655"/>
          </pc:sldLayoutMkLst>
        </pc:sldLayoutChg>
        <pc:sldLayoutChg chg="setBg">
          <pc:chgData name="Sanda Badalan" userId="1750fcf5bf784bd1" providerId="LiveId" clId="{834B8C72-A421-430C-A428-92A559EF1ACD}" dt="2026-04-26T19:45:25.223" v="78"/>
          <pc:sldLayoutMkLst>
            <pc:docMk/>
            <pc:sldMasterMk cId="2934950202" sldId="2147483648"/>
            <pc:sldLayoutMk cId="2243803359" sldId="2147483656"/>
          </pc:sldLayoutMkLst>
        </pc:sldLayoutChg>
        <pc:sldLayoutChg chg="setBg">
          <pc:chgData name="Sanda Badalan" userId="1750fcf5bf784bd1" providerId="LiveId" clId="{834B8C72-A421-430C-A428-92A559EF1ACD}" dt="2026-04-26T19:45:25.223" v="78"/>
          <pc:sldLayoutMkLst>
            <pc:docMk/>
            <pc:sldMasterMk cId="2934950202" sldId="2147483648"/>
            <pc:sldLayoutMk cId="1525016920" sldId="2147483657"/>
          </pc:sldLayoutMkLst>
        </pc:sldLayoutChg>
        <pc:sldLayoutChg chg="setBg">
          <pc:chgData name="Sanda Badalan" userId="1750fcf5bf784bd1" providerId="LiveId" clId="{834B8C72-A421-430C-A428-92A559EF1ACD}" dt="2026-04-26T19:45:25.223" v="78"/>
          <pc:sldLayoutMkLst>
            <pc:docMk/>
            <pc:sldMasterMk cId="2934950202" sldId="2147483648"/>
            <pc:sldLayoutMk cId="881899748" sldId="2147483658"/>
          </pc:sldLayoutMkLst>
        </pc:sldLayoutChg>
        <pc:sldLayoutChg chg="setBg">
          <pc:chgData name="Sanda Badalan" userId="1750fcf5bf784bd1" providerId="LiveId" clId="{834B8C72-A421-430C-A428-92A559EF1ACD}" dt="2026-04-26T19:45:25.223" v="78"/>
          <pc:sldLayoutMkLst>
            <pc:docMk/>
            <pc:sldMasterMk cId="2934950202" sldId="2147483648"/>
            <pc:sldLayoutMk cId="3668357131" sldId="2147483659"/>
          </pc:sldLayoutMkLst>
        </pc:sldLayoutChg>
      </pc:sldMasterChg>
    </pc:docChg>
  </pc:docChgLst>
  <pc:docChgLst>
    <pc:chgData name="Sanda Badalan" userId="1750fcf5bf784bd1" providerId="Windows Live" clId="Web-{5A9DB661-11C5-4401-9CE0-176B9BBF3F0E}"/>
    <pc:docChg chg="addSld delSld modSld">
      <pc:chgData name="Sanda Badalan" userId="1750fcf5bf784bd1" providerId="Windows Live" clId="Web-{5A9DB661-11C5-4401-9CE0-176B9BBF3F0E}" dt="2026-04-26T18:11:32.721" v="95"/>
      <pc:docMkLst>
        <pc:docMk/>
      </pc:docMkLst>
      <pc:sldChg chg="modSp">
        <pc:chgData name="Sanda Badalan" userId="1750fcf5bf784bd1" providerId="Windows Live" clId="Web-{5A9DB661-11C5-4401-9CE0-176B9BBF3F0E}" dt="2026-04-26T17:55:41.750" v="6" actId="20577"/>
        <pc:sldMkLst>
          <pc:docMk/>
          <pc:sldMk cId="2499791184" sldId="256"/>
        </pc:sldMkLst>
        <pc:spChg chg="mod">
          <ac:chgData name="Sanda Badalan" userId="1750fcf5bf784bd1" providerId="Windows Live" clId="Web-{5A9DB661-11C5-4401-9CE0-176B9BBF3F0E}" dt="2026-04-26T17:55:41.750" v="6" actId="20577"/>
          <ac:spMkLst>
            <pc:docMk/>
            <pc:sldMk cId="2499791184" sldId="256"/>
            <ac:spMk id="3" creationId="{00000000-0000-0000-0000-000000000000}"/>
          </ac:spMkLst>
        </pc:spChg>
      </pc:sldChg>
      <pc:sldChg chg="modSp new">
        <pc:chgData name="Sanda Badalan" userId="1750fcf5bf784bd1" providerId="Windows Live" clId="Web-{5A9DB661-11C5-4401-9CE0-176B9BBF3F0E}" dt="2026-04-26T17:56:47.066" v="7" actId="20577"/>
        <pc:sldMkLst>
          <pc:docMk/>
          <pc:sldMk cId="2187383640" sldId="257"/>
        </pc:sldMkLst>
        <pc:spChg chg="mod">
          <ac:chgData name="Sanda Badalan" userId="1750fcf5bf784bd1" providerId="Windows Live" clId="Web-{5A9DB661-11C5-4401-9CE0-176B9BBF3F0E}" dt="2026-04-26T17:56:47.066" v="7" actId="20577"/>
          <ac:spMkLst>
            <pc:docMk/>
            <pc:sldMk cId="2187383640" sldId="257"/>
            <ac:spMk id="3" creationId="{B8D046CE-817D-C532-B7B9-6A72D404208F}"/>
          </ac:spMkLst>
        </pc:spChg>
      </pc:sldChg>
      <pc:sldChg chg="modSp new">
        <pc:chgData name="Sanda Badalan" userId="1750fcf5bf784bd1" providerId="Windows Live" clId="Web-{5A9DB661-11C5-4401-9CE0-176B9BBF3F0E}" dt="2026-04-26T17:57:16.411" v="11" actId="20577"/>
        <pc:sldMkLst>
          <pc:docMk/>
          <pc:sldMk cId="1851928412" sldId="258"/>
        </pc:sldMkLst>
        <pc:spChg chg="mod">
          <ac:chgData name="Sanda Badalan" userId="1750fcf5bf784bd1" providerId="Windows Live" clId="Web-{5A9DB661-11C5-4401-9CE0-176B9BBF3F0E}" dt="2026-04-26T17:57:16.411" v="11" actId="20577"/>
          <ac:spMkLst>
            <pc:docMk/>
            <pc:sldMk cId="1851928412" sldId="258"/>
            <ac:spMk id="3" creationId="{F7AE5CB4-C3EF-91B1-8247-AE857AC0281F}"/>
          </ac:spMkLst>
        </pc:spChg>
      </pc:sldChg>
      <pc:sldChg chg="modSp new">
        <pc:chgData name="Sanda Badalan" userId="1750fcf5bf784bd1" providerId="Windows Live" clId="Web-{5A9DB661-11C5-4401-9CE0-176B9BBF3F0E}" dt="2026-04-26T17:57:59.288" v="22" actId="20577"/>
        <pc:sldMkLst>
          <pc:docMk/>
          <pc:sldMk cId="2096696015" sldId="259"/>
        </pc:sldMkLst>
        <pc:spChg chg="mod">
          <ac:chgData name="Sanda Badalan" userId="1750fcf5bf784bd1" providerId="Windows Live" clId="Web-{5A9DB661-11C5-4401-9CE0-176B9BBF3F0E}" dt="2026-04-26T17:57:59.288" v="22" actId="20577"/>
          <ac:spMkLst>
            <pc:docMk/>
            <pc:sldMk cId="2096696015" sldId="259"/>
            <ac:spMk id="3" creationId="{BC1FF2B2-FD15-62ED-137E-7AED9AADA38E}"/>
          </ac:spMkLst>
        </pc:spChg>
      </pc:sldChg>
      <pc:sldChg chg="modSp new">
        <pc:chgData name="Sanda Badalan" userId="1750fcf5bf784bd1" providerId="Windows Live" clId="Web-{5A9DB661-11C5-4401-9CE0-176B9BBF3F0E}" dt="2026-04-26T17:58:53.243" v="28" actId="20577"/>
        <pc:sldMkLst>
          <pc:docMk/>
          <pc:sldMk cId="465940193" sldId="260"/>
        </pc:sldMkLst>
        <pc:spChg chg="mod">
          <ac:chgData name="Sanda Badalan" userId="1750fcf5bf784bd1" providerId="Windows Live" clId="Web-{5A9DB661-11C5-4401-9CE0-176B9BBF3F0E}" dt="2026-04-26T17:58:53.243" v="28" actId="20577"/>
          <ac:spMkLst>
            <pc:docMk/>
            <pc:sldMk cId="465940193" sldId="260"/>
            <ac:spMk id="3" creationId="{8C8D67D3-0B1A-70A9-7BC9-B3CDE1A3F9A9}"/>
          </ac:spMkLst>
        </pc:spChg>
      </pc:sldChg>
      <pc:sldChg chg="modSp new">
        <pc:chgData name="Sanda Badalan" userId="1750fcf5bf784bd1" providerId="Windows Live" clId="Web-{5A9DB661-11C5-4401-9CE0-176B9BBF3F0E}" dt="2026-04-26T17:59:43.291" v="35" actId="20577"/>
        <pc:sldMkLst>
          <pc:docMk/>
          <pc:sldMk cId="2882280537" sldId="261"/>
        </pc:sldMkLst>
        <pc:spChg chg="mod">
          <ac:chgData name="Sanda Badalan" userId="1750fcf5bf784bd1" providerId="Windows Live" clId="Web-{5A9DB661-11C5-4401-9CE0-176B9BBF3F0E}" dt="2026-04-26T17:59:43.291" v="35" actId="20577"/>
          <ac:spMkLst>
            <pc:docMk/>
            <pc:sldMk cId="2882280537" sldId="261"/>
            <ac:spMk id="3" creationId="{72FC8BE5-90A7-F017-1C90-391C7D0A59C1}"/>
          </ac:spMkLst>
        </pc:spChg>
      </pc:sldChg>
      <pc:sldChg chg="modSp new">
        <pc:chgData name="Sanda Badalan" userId="1750fcf5bf784bd1" providerId="Windows Live" clId="Web-{5A9DB661-11C5-4401-9CE0-176B9BBF3F0E}" dt="2026-04-26T18:00:21.765" v="41" actId="20577"/>
        <pc:sldMkLst>
          <pc:docMk/>
          <pc:sldMk cId="3471188426" sldId="262"/>
        </pc:sldMkLst>
        <pc:spChg chg="mod">
          <ac:chgData name="Sanda Badalan" userId="1750fcf5bf784bd1" providerId="Windows Live" clId="Web-{5A9DB661-11C5-4401-9CE0-176B9BBF3F0E}" dt="2026-04-26T18:00:21.765" v="41" actId="20577"/>
          <ac:spMkLst>
            <pc:docMk/>
            <pc:sldMk cId="3471188426" sldId="262"/>
            <ac:spMk id="3" creationId="{95D81711-A903-32D5-0CD0-839043968725}"/>
          </ac:spMkLst>
        </pc:spChg>
      </pc:sldChg>
      <pc:sldChg chg="modSp new">
        <pc:chgData name="Sanda Badalan" userId="1750fcf5bf784bd1" providerId="Windows Live" clId="Web-{5A9DB661-11C5-4401-9CE0-176B9BBF3F0E}" dt="2026-04-26T18:02:53.733" v="58" actId="20577"/>
        <pc:sldMkLst>
          <pc:docMk/>
          <pc:sldMk cId="1142129478" sldId="263"/>
        </pc:sldMkLst>
        <pc:spChg chg="mod">
          <ac:chgData name="Sanda Badalan" userId="1750fcf5bf784bd1" providerId="Windows Live" clId="Web-{5A9DB661-11C5-4401-9CE0-176B9BBF3F0E}" dt="2026-04-26T18:02:53.733" v="58" actId="20577"/>
          <ac:spMkLst>
            <pc:docMk/>
            <pc:sldMk cId="1142129478" sldId="263"/>
            <ac:spMk id="3" creationId="{014E845D-2849-15D4-96CB-44A6C99406DA}"/>
          </ac:spMkLst>
        </pc:spChg>
      </pc:sldChg>
      <pc:sldChg chg="modSp new">
        <pc:chgData name="Sanda Badalan" userId="1750fcf5bf784bd1" providerId="Windows Live" clId="Web-{5A9DB661-11C5-4401-9CE0-176B9BBF3F0E}" dt="2026-04-26T18:08:26.701" v="90" actId="20577"/>
        <pc:sldMkLst>
          <pc:docMk/>
          <pc:sldMk cId="3563961350" sldId="264"/>
        </pc:sldMkLst>
        <pc:spChg chg="mod">
          <ac:chgData name="Sanda Badalan" userId="1750fcf5bf784bd1" providerId="Windows Live" clId="Web-{5A9DB661-11C5-4401-9CE0-176B9BBF3F0E}" dt="2026-04-26T18:08:26.701" v="90" actId="20577"/>
          <ac:spMkLst>
            <pc:docMk/>
            <pc:sldMk cId="3563961350" sldId="264"/>
            <ac:spMk id="3" creationId="{6310B58A-E4E6-F789-86DE-39EE60D967D9}"/>
          </ac:spMkLst>
        </pc:spChg>
      </pc:sldChg>
      <pc:sldChg chg="modSp new">
        <pc:chgData name="Sanda Badalan" userId="1750fcf5bf784bd1" providerId="Windows Live" clId="Web-{5A9DB661-11C5-4401-9CE0-176B9BBF3F0E}" dt="2026-04-26T18:08:16.670" v="89" actId="20577"/>
        <pc:sldMkLst>
          <pc:docMk/>
          <pc:sldMk cId="2425450924" sldId="265"/>
        </pc:sldMkLst>
        <pc:spChg chg="mod">
          <ac:chgData name="Sanda Badalan" userId="1750fcf5bf784bd1" providerId="Windows Live" clId="Web-{5A9DB661-11C5-4401-9CE0-176B9BBF3F0E}" dt="2026-04-26T18:08:16.670" v="89" actId="20577"/>
          <ac:spMkLst>
            <pc:docMk/>
            <pc:sldMk cId="2425450924" sldId="265"/>
            <ac:spMk id="3" creationId="{4351250C-47D7-96F3-7E16-44D9E3EA678E}"/>
          </ac:spMkLst>
        </pc:spChg>
      </pc:sldChg>
      <pc:sldChg chg="modSp new">
        <pc:chgData name="Sanda Badalan" userId="1750fcf5bf784bd1" providerId="Windows Live" clId="Web-{5A9DB661-11C5-4401-9CE0-176B9BBF3F0E}" dt="2026-04-26T18:08:01.013" v="88" actId="20577"/>
        <pc:sldMkLst>
          <pc:docMk/>
          <pc:sldMk cId="4021499387" sldId="266"/>
        </pc:sldMkLst>
        <pc:spChg chg="mod">
          <ac:chgData name="Sanda Badalan" userId="1750fcf5bf784bd1" providerId="Windows Live" clId="Web-{5A9DB661-11C5-4401-9CE0-176B9BBF3F0E}" dt="2026-04-26T18:08:01.013" v="88" actId="20577"/>
          <ac:spMkLst>
            <pc:docMk/>
            <pc:sldMk cId="4021499387" sldId="266"/>
            <ac:spMk id="3" creationId="{04B047FA-7019-B308-9D81-9D7BBAD4F251}"/>
          </ac:spMkLst>
        </pc:spChg>
      </pc:sldChg>
      <pc:sldChg chg="new del">
        <pc:chgData name="Sanda Badalan" userId="1750fcf5bf784bd1" providerId="Windows Live" clId="Web-{5A9DB661-11C5-4401-9CE0-176B9BBF3F0E}" dt="2026-04-26T18:10:34.361" v="94"/>
        <pc:sldMkLst>
          <pc:docMk/>
          <pc:sldMk cId="1591380554" sldId="267"/>
        </pc:sldMkLst>
      </pc:sldChg>
      <pc:sldChg chg="new del">
        <pc:chgData name="Sanda Badalan" userId="1750fcf5bf784bd1" providerId="Windows Live" clId="Web-{5A9DB661-11C5-4401-9CE0-176B9BBF3F0E}" dt="2026-04-26T18:10:10.579" v="92"/>
        <pc:sldMkLst>
          <pc:docMk/>
          <pc:sldMk cId="2159051663" sldId="267"/>
        </pc:sldMkLst>
      </pc:sldChg>
      <pc:sldChg chg="new">
        <pc:chgData name="Sanda Badalan" userId="1750fcf5bf784bd1" providerId="Windows Live" clId="Web-{5A9DB661-11C5-4401-9CE0-176B9BBF3F0E}" dt="2026-04-26T18:11:32.721" v="95"/>
        <pc:sldMkLst>
          <pc:docMk/>
          <pc:sldMk cId="3871525081" sldId="26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1524000" y="1122363"/>
            <a:ext cx="9144000" cy="2387600"/>
          </a:xfrm>
        </p:spPr>
        <p:txBody>
          <a:bodyPr anchor="b"/>
          <a:lstStyle>
            <a:lvl1pPr algn="ctr">
              <a:defRPr sz="6000"/>
            </a:lvl1pPr>
          </a:lstStyle>
          <a:p>
            <a:r>
              <a:rPr lang="ro-RO"/>
              <a:t>Clic pentru editare stil titlu</a:t>
            </a:r>
          </a:p>
        </p:txBody>
      </p:sp>
      <p:sp>
        <p:nvSpPr>
          <p:cNvPr id="3" name="Subtitlu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Clic pentru a edita stilul de subtitlu</a:t>
            </a:r>
          </a:p>
        </p:txBody>
      </p:sp>
      <p:sp>
        <p:nvSpPr>
          <p:cNvPr id="4" name="Substituent dată 3"/>
          <p:cNvSpPr>
            <a:spLocks noGrp="1"/>
          </p:cNvSpPr>
          <p:nvPr>
            <p:ph type="dt" sz="half" idx="10"/>
          </p:nvPr>
        </p:nvSpPr>
        <p:spPr/>
        <p:txBody>
          <a:bodyPr/>
          <a:lstStyle/>
          <a:p>
            <a:fld id="{7363E8AD-4F80-492A-97A9-79DD5BB5D54F}" type="datetimeFigureOut">
              <a:rPr lang="ro-RO" smtClean="0"/>
              <a:t>26.04.2026</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106736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p>
        </p:txBody>
      </p:sp>
      <p:sp>
        <p:nvSpPr>
          <p:cNvPr id="3" name="Substituent conținut 2"/>
          <p:cNvSpPr>
            <a:spLocks noGrp="1"/>
          </p:cNvSpPr>
          <p:nvPr>
            <p:ph idx="1"/>
          </p:nvPr>
        </p:nvSpPr>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p:cNvSpPr>
            <a:spLocks noGrp="1"/>
          </p:cNvSpPr>
          <p:nvPr>
            <p:ph type="dt" sz="half" idx="10"/>
          </p:nvPr>
        </p:nvSpPr>
        <p:spPr/>
        <p:txBody>
          <a:bodyPr/>
          <a:lstStyle/>
          <a:p>
            <a:fld id="{7363E8AD-4F80-492A-97A9-79DD5BB5D54F}" type="datetimeFigureOut">
              <a:rPr lang="ro-RO" smtClean="0"/>
              <a:t>26.04.2026</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2792769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831850" y="1709738"/>
            <a:ext cx="10515600" cy="2852737"/>
          </a:xfrm>
        </p:spPr>
        <p:txBody>
          <a:bodyPr anchor="b"/>
          <a:lstStyle>
            <a:lvl1pPr>
              <a:defRPr sz="6000"/>
            </a:lvl1pPr>
          </a:lstStyle>
          <a:p>
            <a:r>
              <a:rPr lang="ro-RO"/>
              <a:t>Clic pentru editare stil titlu</a:t>
            </a:r>
          </a:p>
        </p:txBody>
      </p:sp>
      <p:sp>
        <p:nvSpPr>
          <p:cNvPr id="3" name="Substituent tex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o-RO"/>
              <a:t>Clic pentru editare stiluri text Coordonator</a:t>
            </a:r>
          </a:p>
        </p:txBody>
      </p:sp>
      <p:sp>
        <p:nvSpPr>
          <p:cNvPr id="4" name="Substituent dată 3"/>
          <p:cNvSpPr>
            <a:spLocks noGrp="1"/>
          </p:cNvSpPr>
          <p:nvPr>
            <p:ph type="dt" sz="half" idx="10"/>
          </p:nvPr>
        </p:nvSpPr>
        <p:spPr/>
        <p:txBody>
          <a:bodyPr/>
          <a:lstStyle/>
          <a:p>
            <a:fld id="{7363E8AD-4F80-492A-97A9-79DD5BB5D54F}" type="datetimeFigureOut">
              <a:rPr lang="ro-RO" smtClean="0"/>
              <a:t>26.04.2026</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2703149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p>
        </p:txBody>
      </p:sp>
      <p:sp>
        <p:nvSpPr>
          <p:cNvPr id="3" name="Substituent conținut 2"/>
          <p:cNvSpPr>
            <a:spLocks noGrp="1"/>
          </p:cNvSpPr>
          <p:nvPr>
            <p:ph sz="half" idx="1"/>
          </p:nvPr>
        </p:nvSpPr>
        <p:spPr>
          <a:xfrm>
            <a:off x="838200" y="1825625"/>
            <a:ext cx="5181600" cy="4351338"/>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p:cNvSpPr>
            <a:spLocks noGrp="1"/>
          </p:cNvSpPr>
          <p:nvPr>
            <p:ph sz="half" idx="2"/>
          </p:nvPr>
        </p:nvSpPr>
        <p:spPr>
          <a:xfrm>
            <a:off x="6172200" y="1825625"/>
            <a:ext cx="5181600" cy="4351338"/>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p:cNvSpPr>
            <a:spLocks noGrp="1"/>
          </p:cNvSpPr>
          <p:nvPr>
            <p:ph type="dt" sz="half" idx="10"/>
          </p:nvPr>
        </p:nvSpPr>
        <p:spPr/>
        <p:txBody>
          <a:bodyPr/>
          <a:lstStyle/>
          <a:p>
            <a:fld id="{7363E8AD-4F80-492A-97A9-79DD5BB5D54F}" type="datetimeFigureOut">
              <a:rPr lang="ro-RO" smtClean="0"/>
              <a:t>26.04.2026</a:t>
            </a:fld>
            <a:endParaRPr lang="ro-RO"/>
          </a:p>
        </p:txBody>
      </p:sp>
      <p:sp>
        <p:nvSpPr>
          <p:cNvPr id="6" name="Substituent subsol 5"/>
          <p:cNvSpPr>
            <a:spLocks noGrp="1"/>
          </p:cNvSpPr>
          <p:nvPr>
            <p:ph type="ftr" sz="quarter" idx="11"/>
          </p:nvPr>
        </p:nvSpPr>
        <p:spPr/>
        <p:txBody>
          <a:bodyPr/>
          <a:lstStyle/>
          <a:p>
            <a:endParaRPr lang="ro-RO"/>
          </a:p>
        </p:txBody>
      </p:sp>
      <p:sp>
        <p:nvSpPr>
          <p:cNvPr id="7" name="Substituent număr diapozitiv 6"/>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4139618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a:xfrm>
            <a:off x="839788" y="365125"/>
            <a:ext cx="10515600" cy="1325563"/>
          </a:xfrm>
        </p:spPr>
        <p:txBody>
          <a:bodyPr/>
          <a:lstStyle/>
          <a:p>
            <a:r>
              <a:rPr lang="ro-RO"/>
              <a:t>Clic pentru editare stil titlu</a:t>
            </a:r>
          </a:p>
        </p:txBody>
      </p:sp>
      <p:sp>
        <p:nvSpPr>
          <p:cNvPr id="3" name="Substituent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4" name="Substituent conținut 3"/>
          <p:cNvSpPr>
            <a:spLocks noGrp="1"/>
          </p:cNvSpPr>
          <p:nvPr>
            <p:ph sz="half" idx="2"/>
          </p:nvPr>
        </p:nvSpPr>
        <p:spPr>
          <a:xfrm>
            <a:off x="839788" y="2505075"/>
            <a:ext cx="5157787" cy="3684588"/>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6" name="Substituent conținut 5"/>
          <p:cNvSpPr>
            <a:spLocks noGrp="1"/>
          </p:cNvSpPr>
          <p:nvPr>
            <p:ph sz="quarter" idx="4"/>
          </p:nvPr>
        </p:nvSpPr>
        <p:spPr>
          <a:xfrm>
            <a:off x="6172200" y="2505075"/>
            <a:ext cx="5183188" cy="3684588"/>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p:cNvSpPr>
            <a:spLocks noGrp="1"/>
          </p:cNvSpPr>
          <p:nvPr>
            <p:ph type="dt" sz="half" idx="10"/>
          </p:nvPr>
        </p:nvSpPr>
        <p:spPr/>
        <p:txBody>
          <a:bodyPr/>
          <a:lstStyle/>
          <a:p>
            <a:fld id="{7363E8AD-4F80-492A-97A9-79DD5BB5D54F}" type="datetimeFigureOut">
              <a:rPr lang="ro-RO" smtClean="0"/>
              <a:t>26.04.2026</a:t>
            </a:fld>
            <a:endParaRPr lang="ro-RO"/>
          </a:p>
        </p:txBody>
      </p:sp>
      <p:sp>
        <p:nvSpPr>
          <p:cNvPr id="8" name="Substituent subsol 7"/>
          <p:cNvSpPr>
            <a:spLocks noGrp="1"/>
          </p:cNvSpPr>
          <p:nvPr>
            <p:ph type="ftr" sz="quarter" idx="11"/>
          </p:nvPr>
        </p:nvSpPr>
        <p:spPr/>
        <p:txBody>
          <a:bodyPr/>
          <a:lstStyle/>
          <a:p>
            <a:endParaRPr lang="ro-RO"/>
          </a:p>
        </p:txBody>
      </p:sp>
      <p:sp>
        <p:nvSpPr>
          <p:cNvPr id="9" name="Substituent număr diapozitiv 8"/>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3652911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p>
        </p:txBody>
      </p:sp>
      <p:sp>
        <p:nvSpPr>
          <p:cNvPr id="3" name="Substituent dată 2"/>
          <p:cNvSpPr>
            <a:spLocks noGrp="1"/>
          </p:cNvSpPr>
          <p:nvPr>
            <p:ph type="dt" sz="half" idx="10"/>
          </p:nvPr>
        </p:nvSpPr>
        <p:spPr/>
        <p:txBody>
          <a:bodyPr/>
          <a:lstStyle/>
          <a:p>
            <a:fld id="{7363E8AD-4F80-492A-97A9-79DD5BB5D54F}" type="datetimeFigureOut">
              <a:rPr lang="ro-RO" smtClean="0"/>
              <a:t>26.04.2026</a:t>
            </a:fld>
            <a:endParaRPr lang="ro-RO"/>
          </a:p>
        </p:txBody>
      </p:sp>
      <p:sp>
        <p:nvSpPr>
          <p:cNvPr id="4" name="Substituent subsol 3"/>
          <p:cNvSpPr>
            <a:spLocks noGrp="1"/>
          </p:cNvSpPr>
          <p:nvPr>
            <p:ph type="ftr" sz="quarter" idx="11"/>
          </p:nvPr>
        </p:nvSpPr>
        <p:spPr/>
        <p:txBody>
          <a:bodyPr/>
          <a:lstStyle/>
          <a:p>
            <a:endParaRPr lang="ro-RO"/>
          </a:p>
        </p:txBody>
      </p:sp>
      <p:sp>
        <p:nvSpPr>
          <p:cNvPr id="5" name="Substituent număr diapozitiv 4"/>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3836998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7363E8AD-4F80-492A-97A9-79DD5BB5D54F}" type="datetimeFigureOut">
              <a:rPr lang="ro-RO" smtClean="0"/>
              <a:t>26.04.2026</a:t>
            </a:fld>
            <a:endParaRPr lang="ro-RO"/>
          </a:p>
        </p:txBody>
      </p:sp>
      <p:sp>
        <p:nvSpPr>
          <p:cNvPr id="3" name="Substituent subsol 2"/>
          <p:cNvSpPr>
            <a:spLocks noGrp="1"/>
          </p:cNvSpPr>
          <p:nvPr>
            <p:ph type="ftr" sz="quarter" idx="11"/>
          </p:nvPr>
        </p:nvSpPr>
        <p:spPr/>
        <p:txBody>
          <a:bodyPr/>
          <a:lstStyle/>
          <a:p>
            <a:endParaRPr lang="ro-RO"/>
          </a:p>
        </p:txBody>
      </p:sp>
      <p:sp>
        <p:nvSpPr>
          <p:cNvPr id="4" name="Substituent număr diapozitiv 3"/>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1895968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839788" y="457200"/>
            <a:ext cx="3932237" cy="1600200"/>
          </a:xfrm>
        </p:spPr>
        <p:txBody>
          <a:bodyPr anchor="b"/>
          <a:lstStyle>
            <a:lvl1pPr>
              <a:defRPr sz="3200"/>
            </a:lvl1pPr>
          </a:lstStyle>
          <a:p>
            <a:r>
              <a:rPr lang="ro-RO"/>
              <a:t>Clic pentru editare stil titlu</a:t>
            </a:r>
          </a:p>
        </p:txBody>
      </p:sp>
      <p:sp>
        <p:nvSpPr>
          <p:cNvPr id="3" name="Substituent conținut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Clic pentru editare stiluri text Coordonator</a:t>
            </a:r>
          </a:p>
        </p:txBody>
      </p:sp>
      <p:sp>
        <p:nvSpPr>
          <p:cNvPr id="5" name="Substituent dată 4"/>
          <p:cNvSpPr>
            <a:spLocks noGrp="1"/>
          </p:cNvSpPr>
          <p:nvPr>
            <p:ph type="dt" sz="half" idx="10"/>
          </p:nvPr>
        </p:nvSpPr>
        <p:spPr/>
        <p:txBody>
          <a:bodyPr/>
          <a:lstStyle/>
          <a:p>
            <a:fld id="{7363E8AD-4F80-492A-97A9-79DD5BB5D54F}" type="datetimeFigureOut">
              <a:rPr lang="ro-RO" smtClean="0"/>
              <a:t>26.04.2026</a:t>
            </a:fld>
            <a:endParaRPr lang="ro-RO"/>
          </a:p>
        </p:txBody>
      </p:sp>
      <p:sp>
        <p:nvSpPr>
          <p:cNvPr id="6" name="Substituent subsol 5"/>
          <p:cNvSpPr>
            <a:spLocks noGrp="1"/>
          </p:cNvSpPr>
          <p:nvPr>
            <p:ph type="ftr" sz="quarter" idx="11"/>
          </p:nvPr>
        </p:nvSpPr>
        <p:spPr/>
        <p:txBody>
          <a:bodyPr/>
          <a:lstStyle/>
          <a:p>
            <a:endParaRPr lang="ro-RO"/>
          </a:p>
        </p:txBody>
      </p:sp>
      <p:sp>
        <p:nvSpPr>
          <p:cNvPr id="7" name="Substituent număr diapozitiv 6"/>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2243803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839788" y="457200"/>
            <a:ext cx="3932237" cy="1600200"/>
          </a:xfrm>
        </p:spPr>
        <p:txBody>
          <a:bodyPr anchor="b"/>
          <a:lstStyle>
            <a:lvl1pPr>
              <a:defRPr sz="3200"/>
            </a:lvl1pPr>
          </a:lstStyle>
          <a:p>
            <a:r>
              <a:rPr lang="ro-RO"/>
              <a:t>Clic pentru editare stil titlu</a:t>
            </a:r>
          </a:p>
        </p:txBody>
      </p:sp>
      <p:sp>
        <p:nvSpPr>
          <p:cNvPr id="3" name="Substituent i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Clic pentru editare stiluri text Coordonator</a:t>
            </a:r>
          </a:p>
        </p:txBody>
      </p:sp>
      <p:sp>
        <p:nvSpPr>
          <p:cNvPr id="5" name="Substituent dată 4"/>
          <p:cNvSpPr>
            <a:spLocks noGrp="1"/>
          </p:cNvSpPr>
          <p:nvPr>
            <p:ph type="dt" sz="half" idx="10"/>
          </p:nvPr>
        </p:nvSpPr>
        <p:spPr/>
        <p:txBody>
          <a:bodyPr/>
          <a:lstStyle/>
          <a:p>
            <a:fld id="{7363E8AD-4F80-492A-97A9-79DD5BB5D54F}" type="datetimeFigureOut">
              <a:rPr lang="ro-RO" smtClean="0"/>
              <a:t>26.04.2026</a:t>
            </a:fld>
            <a:endParaRPr lang="ro-RO"/>
          </a:p>
        </p:txBody>
      </p:sp>
      <p:sp>
        <p:nvSpPr>
          <p:cNvPr id="6" name="Substituent subsol 5"/>
          <p:cNvSpPr>
            <a:spLocks noGrp="1"/>
          </p:cNvSpPr>
          <p:nvPr>
            <p:ph type="ftr" sz="quarter" idx="11"/>
          </p:nvPr>
        </p:nvSpPr>
        <p:spPr/>
        <p:txBody>
          <a:bodyPr/>
          <a:lstStyle/>
          <a:p>
            <a:endParaRPr lang="ro-RO"/>
          </a:p>
        </p:txBody>
      </p:sp>
      <p:sp>
        <p:nvSpPr>
          <p:cNvPr id="7" name="Substituent număr diapozitiv 6"/>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1525016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p>
        </p:txBody>
      </p:sp>
      <p:sp>
        <p:nvSpPr>
          <p:cNvPr id="3" name="Substituent text vertical 2"/>
          <p:cNvSpPr>
            <a:spLocks noGrp="1"/>
          </p:cNvSpPr>
          <p:nvPr>
            <p:ph type="body" orient="vert" idx="1"/>
          </p:nvPr>
        </p:nvSpPr>
        <p:spPr/>
        <p:txBody>
          <a:bodyPr vert="eaVe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p:cNvSpPr>
            <a:spLocks noGrp="1"/>
          </p:cNvSpPr>
          <p:nvPr>
            <p:ph type="dt" sz="half" idx="10"/>
          </p:nvPr>
        </p:nvSpPr>
        <p:spPr/>
        <p:txBody>
          <a:bodyPr/>
          <a:lstStyle/>
          <a:p>
            <a:fld id="{7363E8AD-4F80-492A-97A9-79DD5BB5D54F}" type="datetimeFigureOut">
              <a:rPr lang="ro-RO" smtClean="0"/>
              <a:t>26.04.2026</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881899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8724900" y="365125"/>
            <a:ext cx="2628900" cy="5811838"/>
          </a:xfrm>
        </p:spPr>
        <p:txBody>
          <a:bodyPr vert="eaVert"/>
          <a:lstStyle/>
          <a:p>
            <a:r>
              <a:rPr lang="ro-RO"/>
              <a:t>Clic pentru editare stil titlu</a:t>
            </a:r>
          </a:p>
        </p:txBody>
      </p:sp>
      <p:sp>
        <p:nvSpPr>
          <p:cNvPr id="3" name="Substituent text vertical 2"/>
          <p:cNvSpPr>
            <a:spLocks noGrp="1"/>
          </p:cNvSpPr>
          <p:nvPr>
            <p:ph type="body" orient="vert" idx="1"/>
          </p:nvPr>
        </p:nvSpPr>
        <p:spPr>
          <a:xfrm>
            <a:off x="838200" y="365125"/>
            <a:ext cx="7734300" cy="5811838"/>
          </a:xfrm>
        </p:spPr>
        <p:txBody>
          <a:bodyPr vert="eaVe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p:cNvSpPr>
            <a:spLocks noGrp="1"/>
          </p:cNvSpPr>
          <p:nvPr>
            <p:ph type="dt" sz="half" idx="10"/>
          </p:nvPr>
        </p:nvSpPr>
        <p:spPr/>
        <p:txBody>
          <a:bodyPr/>
          <a:lstStyle/>
          <a:p>
            <a:fld id="{7363E8AD-4F80-492A-97A9-79DD5BB5D54F}" type="datetimeFigureOut">
              <a:rPr lang="ro-RO" smtClean="0"/>
              <a:t>26.04.2026</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B6C7AF6-F5DD-4AA3-9281-1BCA95A92161}" type="slidenum">
              <a:rPr lang="ro-RO" smtClean="0"/>
              <a:t>‹#›</a:t>
            </a:fld>
            <a:endParaRPr lang="ro-RO"/>
          </a:p>
        </p:txBody>
      </p:sp>
    </p:spTree>
    <p:extLst>
      <p:ext uri="{BB962C8B-B14F-4D97-AF65-F5344CB8AC3E}">
        <p14:creationId xmlns:p14="http://schemas.microsoft.com/office/powerpoint/2010/main" val="3668357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Substituent titl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Clic pentru editare stil titlu</a:t>
            </a:r>
          </a:p>
        </p:txBody>
      </p:sp>
      <p:sp>
        <p:nvSpPr>
          <p:cNvPr id="3" name="Substituent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63E8AD-4F80-492A-97A9-79DD5BB5D54F}" type="datetimeFigureOut">
              <a:rPr lang="ro-RO" smtClean="0"/>
              <a:t>26.04.2026</a:t>
            </a:fld>
            <a:endParaRPr lang="ro-RO"/>
          </a:p>
        </p:txBody>
      </p:sp>
      <p:sp>
        <p:nvSpPr>
          <p:cNvPr id="5" name="Substituent subsol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o-RO"/>
          </a:p>
        </p:txBody>
      </p:sp>
      <p:sp>
        <p:nvSpPr>
          <p:cNvPr id="6" name="Substituent număr diapozitiv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B6C7AF6-F5DD-4AA3-9281-1BCA95A92161}" type="slidenum">
              <a:rPr lang="ro-RO" smtClean="0"/>
              <a:t>‹#›</a:t>
            </a:fld>
            <a:endParaRPr lang="ro-RO"/>
          </a:p>
        </p:txBody>
      </p:sp>
    </p:spTree>
    <p:extLst>
      <p:ext uri="{BB962C8B-B14F-4D97-AF65-F5344CB8AC3E}">
        <p14:creationId xmlns:p14="http://schemas.microsoft.com/office/powerpoint/2010/main" val="2934950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4946EF39-A59B-5459-1B6D-20304FEFF343}"/>
              </a:ext>
            </a:extLst>
          </p:cNvPr>
          <p:cNvPicPr>
            <a:picLocks noChangeAspect="1"/>
          </p:cNvPicPr>
          <p:nvPr/>
        </p:nvPicPr>
        <p:blipFill>
          <a:blip r:embed="rId2"/>
          <a:stretch>
            <a:fillRect/>
          </a:stretch>
        </p:blipFill>
        <p:spPr>
          <a:xfrm>
            <a:off x="621676" y="1674516"/>
            <a:ext cx="3874124" cy="542376"/>
          </a:xfrm>
          <a:prstGeom prst="rect">
            <a:avLst/>
          </a:prstGeom>
        </p:spPr>
      </p:pic>
      <p:pic>
        <p:nvPicPr>
          <p:cNvPr id="6" name="Imagine 5" descr="Diverse Classroom Scene stock photo. Image of building - 374538096">
            <a:extLst>
              <a:ext uri="{FF2B5EF4-FFF2-40B4-BE49-F238E27FC236}">
                <a16:creationId xmlns:a16="http://schemas.microsoft.com/office/drawing/2014/main" id="{92EA6FFF-92DE-FBF8-6AA7-A20D1447AD75}"/>
              </a:ext>
            </a:extLst>
          </p:cNvPr>
          <p:cNvPicPr>
            <a:picLocks noChangeAspect="1"/>
          </p:cNvPicPr>
          <p:nvPr/>
        </p:nvPicPr>
        <p:blipFill>
          <a:blip r:embed="rId3"/>
          <a:stretch>
            <a:fillRect/>
          </a:stretch>
        </p:blipFill>
        <p:spPr>
          <a:xfrm>
            <a:off x="621676" y="3799759"/>
            <a:ext cx="3874124" cy="2217935"/>
          </a:xfrm>
          <a:prstGeom prst="rect">
            <a:avLst/>
          </a:prstGeom>
        </p:spPr>
      </p:pic>
      <p:sp>
        <p:nvSpPr>
          <p:cNvPr id="13" name="Right Triangle 1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029" y="623275"/>
            <a:ext cx="657079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u 1"/>
          <p:cNvSpPr>
            <a:spLocks noGrp="1"/>
          </p:cNvSpPr>
          <p:nvPr>
            <p:ph type="ctrTitle"/>
          </p:nvPr>
        </p:nvSpPr>
        <p:spPr>
          <a:xfrm>
            <a:off x="5465659" y="1188637"/>
            <a:ext cx="5642312" cy="1597228"/>
          </a:xfrm>
        </p:spPr>
        <p:txBody>
          <a:bodyPr vert="horz" lIns="91440" tIns="45720" rIns="91440" bIns="45720" rtlCol="0" anchor="ctr">
            <a:normAutofit fontScale="90000"/>
          </a:bodyPr>
          <a:lstStyle/>
          <a:p>
            <a:pPr algn="l"/>
            <a:r>
              <a:rPr lang="en-US" sz="1400" dirty="0"/>
              <a:t>Program: „</a:t>
            </a:r>
            <a:r>
              <a:rPr lang="en-US" sz="1400" dirty="0" err="1"/>
              <a:t>Educație</a:t>
            </a:r>
            <a:r>
              <a:rPr lang="en-US" sz="1400" dirty="0"/>
              <a:t> </a:t>
            </a:r>
            <a:r>
              <a:rPr lang="en-US" sz="1400" dirty="0" err="1"/>
              <a:t>și</a:t>
            </a:r>
            <a:r>
              <a:rPr lang="en-US" sz="1400" dirty="0"/>
              <a:t> </a:t>
            </a:r>
            <a:r>
              <a:rPr lang="en-US" sz="1400" dirty="0" err="1"/>
              <a:t>Ocupare</a:t>
            </a:r>
            <a:r>
              <a:rPr lang="en-US" sz="1400" dirty="0"/>
              <a:t> 2021-2027“ </a:t>
            </a:r>
            <a:r>
              <a:rPr lang="en-US" sz="1400" dirty="0" err="1"/>
              <a:t>Prioritate</a:t>
            </a:r>
            <a:r>
              <a:rPr lang="en-US" sz="1400" dirty="0"/>
              <a:t>: P6.Prevenirea </a:t>
            </a:r>
            <a:r>
              <a:rPr lang="en-US" sz="1400" dirty="0" err="1"/>
              <a:t>părăsirii</a:t>
            </a:r>
            <a:r>
              <a:rPr lang="en-US" sz="1400" dirty="0"/>
              <a:t> </a:t>
            </a:r>
            <a:r>
              <a:rPr lang="en-US" sz="1400" dirty="0" err="1"/>
              <a:t>timpurii</a:t>
            </a:r>
            <a:r>
              <a:rPr lang="en-US" sz="1400" dirty="0"/>
              <a:t> a </a:t>
            </a:r>
            <a:r>
              <a:rPr lang="en-US" sz="1400" dirty="0" err="1"/>
              <a:t>școlii</a:t>
            </a:r>
            <a:r>
              <a:rPr lang="en-US" sz="1400" dirty="0"/>
              <a:t> </a:t>
            </a:r>
            <a:r>
              <a:rPr lang="en-US" sz="1400" dirty="0" err="1"/>
              <a:t>și</a:t>
            </a:r>
            <a:r>
              <a:rPr lang="en-US" sz="1400" dirty="0"/>
              <a:t> </a:t>
            </a:r>
            <a:r>
              <a:rPr lang="en-US" sz="1400" dirty="0" err="1"/>
              <a:t>creșterea</a:t>
            </a:r>
            <a:r>
              <a:rPr lang="en-US" sz="1400" dirty="0"/>
              <a:t> </a:t>
            </a:r>
            <a:r>
              <a:rPr lang="en-US" sz="1400" dirty="0" err="1"/>
              <a:t>accesului</a:t>
            </a:r>
            <a:r>
              <a:rPr lang="en-US" sz="1400" dirty="0"/>
              <a:t> </a:t>
            </a:r>
            <a:r>
              <a:rPr lang="en-US" sz="1400" dirty="0" err="1"/>
              <a:t>și</a:t>
            </a:r>
            <a:r>
              <a:rPr lang="en-US" sz="1400" dirty="0"/>
              <a:t> a </a:t>
            </a:r>
            <a:r>
              <a:rPr lang="en-US" sz="1400" dirty="0" err="1"/>
              <a:t>participării</a:t>
            </a:r>
            <a:r>
              <a:rPr lang="en-US" sz="1400" dirty="0"/>
              <a:t> </a:t>
            </a:r>
            <a:r>
              <a:rPr lang="en-US" sz="1400" dirty="0" err="1"/>
              <a:t>grupurilor</a:t>
            </a:r>
            <a:r>
              <a:rPr lang="en-US" sz="1400" dirty="0"/>
              <a:t> </a:t>
            </a:r>
            <a:r>
              <a:rPr lang="en-US" sz="1400" dirty="0" err="1"/>
              <a:t>dezavantajate</a:t>
            </a:r>
            <a:r>
              <a:rPr lang="en-US" sz="1400" dirty="0"/>
              <a:t> la </a:t>
            </a:r>
            <a:r>
              <a:rPr lang="en-US" sz="1400" dirty="0" err="1"/>
              <a:t>educație</a:t>
            </a:r>
            <a:r>
              <a:rPr lang="en-US" sz="1400" dirty="0"/>
              <a:t> </a:t>
            </a:r>
            <a:r>
              <a:rPr lang="en-US" sz="1400" dirty="0" err="1"/>
              <a:t>Obiectiv</a:t>
            </a:r>
            <a:r>
              <a:rPr lang="en-US" sz="1400" dirty="0"/>
              <a:t> specific: FSE+-ESO4.6_Promovarea </a:t>
            </a:r>
            <a:r>
              <a:rPr lang="en-US" sz="1400" dirty="0" err="1"/>
              <a:t>accesului</a:t>
            </a:r>
            <a:r>
              <a:rPr lang="en-US" sz="1400" dirty="0"/>
              <a:t> egal la </a:t>
            </a:r>
            <a:r>
              <a:rPr lang="en-US" sz="1400" dirty="0" err="1"/>
              <a:t>educație</a:t>
            </a:r>
            <a:r>
              <a:rPr lang="en-US" sz="1400" dirty="0"/>
              <a:t> </a:t>
            </a:r>
            <a:r>
              <a:rPr lang="en-US" sz="1400" dirty="0" err="1"/>
              <a:t>și</a:t>
            </a:r>
            <a:r>
              <a:rPr lang="en-US" sz="1400" dirty="0"/>
              <a:t> </a:t>
            </a:r>
            <a:r>
              <a:rPr lang="en-US" sz="1400" dirty="0" err="1"/>
              <a:t>formare</a:t>
            </a:r>
            <a:r>
              <a:rPr lang="en-US" sz="1400" dirty="0"/>
              <a:t> de </a:t>
            </a:r>
            <a:r>
              <a:rPr lang="en-US" sz="1400" dirty="0" err="1"/>
              <a:t>calitate</a:t>
            </a:r>
            <a:r>
              <a:rPr lang="en-US" sz="1400" dirty="0"/>
              <a:t> </a:t>
            </a:r>
            <a:r>
              <a:rPr lang="en-US" sz="1400" dirty="0" err="1"/>
              <a:t>și</a:t>
            </a:r>
            <a:r>
              <a:rPr lang="en-US" sz="1400" dirty="0"/>
              <a:t> </a:t>
            </a:r>
            <a:r>
              <a:rPr lang="en-US" sz="1400" dirty="0" err="1"/>
              <a:t>favorabile</a:t>
            </a:r>
            <a:r>
              <a:rPr lang="en-US" sz="1400" dirty="0"/>
              <a:t> </a:t>
            </a:r>
            <a:r>
              <a:rPr lang="en-US" sz="1400" dirty="0" err="1"/>
              <a:t>incluziunii</a:t>
            </a:r>
            <a:r>
              <a:rPr lang="en-US" sz="1400" dirty="0"/>
              <a:t>, precum </a:t>
            </a:r>
            <a:r>
              <a:rPr lang="en-US" sz="1400" dirty="0" err="1"/>
              <a:t>și</a:t>
            </a:r>
            <a:r>
              <a:rPr lang="en-US" sz="1400" dirty="0"/>
              <a:t> a </a:t>
            </a:r>
            <a:r>
              <a:rPr lang="en-US" sz="1400" dirty="0" err="1"/>
              <a:t>absolvirii</a:t>
            </a:r>
            <a:r>
              <a:rPr lang="en-US" sz="1400" dirty="0"/>
              <a:t> </a:t>
            </a:r>
            <a:r>
              <a:rPr lang="en-US" sz="1400" dirty="0" err="1"/>
              <a:t>acestora</a:t>
            </a:r>
            <a:r>
              <a:rPr lang="en-US" sz="1400" dirty="0"/>
              <a:t>, </a:t>
            </a:r>
            <a:r>
              <a:rPr lang="en-US" sz="1400" dirty="0" err="1"/>
              <a:t>în</a:t>
            </a:r>
            <a:r>
              <a:rPr lang="en-US" sz="1400" dirty="0"/>
              <a:t> special </a:t>
            </a:r>
            <a:r>
              <a:rPr lang="en-US" sz="1400" dirty="0" err="1"/>
              <a:t>pentru</a:t>
            </a:r>
            <a:r>
              <a:rPr lang="en-US" sz="1400" dirty="0"/>
              <a:t> </a:t>
            </a:r>
            <a:r>
              <a:rPr lang="en-US" sz="1400" dirty="0" err="1"/>
              <a:t>grupurile</a:t>
            </a:r>
            <a:r>
              <a:rPr lang="en-US" sz="1400" dirty="0"/>
              <a:t> </a:t>
            </a:r>
            <a:r>
              <a:rPr lang="en-US" sz="1400" dirty="0" err="1"/>
              <a:t>defavorizate</a:t>
            </a:r>
            <a:r>
              <a:rPr lang="en-US" sz="1400" dirty="0"/>
              <a:t>, </a:t>
            </a:r>
            <a:r>
              <a:rPr lang="en-US" sz="1400" dirty="0" err="1"/>
              <a:t>începând</a:t>
            </a:r>
            <a:r>
              <a:rPr lang="en-US" sz="1400" dirty="0"/>
              <a:t> de la </a:t>
            </a:r>
            <a:r>
              <a:rPr lang="en-US" sz="1400" dirty="0" err="1"/>
              <a:t>educația</a:t>
            </a:r>
            <a:r>
              <a:rPr lang="en-US" sz="1400" dirty="0"/>
              <a:t> </a:t>
            </a:r>
            <a:r>
              <a:rPr lang="en-US" sz="1400" dirty="0" err="1"/>
              <a:t>și</a:t>
            </a:r>
            <a:r>
              <a:rPr lang="en-US" sz="1400" dirty="0"/>
              <a:t> </a:t>
            </a:r>
            <a:r>
              <a:rPr lang="en-US" sz="1400" dirty="0" err="1"/>
              <a:t>îngrijirea</a:t>
            </a:r>
            <a:r>
              <a:rPr lang="en-US" sz="1400" dirty="0"/>
              <a:t> </a:t>
            </a:r>
            <a:r>
              <a:rPr lang="en-US" sz="1400" dirty="0" err="1"/>
              <a:t>timpurie</a:t>
            </a:r>
            <a:r>
              <a:rPr lang="en-US" sz="1400" dirty="0"/>
              <a:t>, </a:t>
            </a:r>
            <a:r>
              <a:rPr lang="en-US" sz="1400" dirty="0" err="1"/>
              <a:t>continuând</a:t>
            </a:r>
            <a:r>
              <a:rPr lang="en-US" sz="1400" dirty="0"/>
              <a:t> cu </a:t>
            </a:r>
            <a:r>
              <a:rPr lang="en-US" sz="1400" dirty="0" err="1"/>
              <a:t>educația</a:t>
            </a:r>
            <a:r>
              <a:rPr lang="en-US" sz="1400" dirty="0"/>
              <a:t> </a:t>
            </a:r>
            <a:r>
              <a:rPr lang="en-US" sz="1400" dirty="0" err="1"/>
              <a:t>și</a:t>
            </a:r>
            <a:r>
              <a:rPr lang="en-US" sz="1400" dirty="0"/>
              <a:t> </a:t>
            </a:r>
            <a:r>
              <a:rPr lang="en-US" sz="1400" dirty="0" err="1"/>
              <a:t>formarea</a:t>
            </a:r>
            <a:r>
              <a:rPr lang="en-US" sz="1400" dirty="0"/>
              <a:t> </a:t>
            </a:r>
            <a:r>
              <a:rPr lang="en-US" sz="1400" dirty="0" err="1"/>
              <a:t>generală</a:t>
            </a:r>
            <a:r>
              <a:rPr lang="en-US" sz="1400" dirty="0"/>
              <a:t> </a:t>
            </a:r>
            <a:r>
              <a:rPr lang="en-US" sz="1400" dirty="0" err="1"/>
              <a:t>și</a:t>
            </a:r>
            <a:r>
              <a:rPr lang="en-US" sz="1400" dirty="0"/>
              <a:t> </a:t>
            </a:r>
            <a:r>
              <a:rPr lang="en-US" sz="1400" dirty="0" err="1"/>
              <a:t>profesională</a:t>
            </a:r>
            <a:r>
              <a:rPr lang="en-US" sz="1400" dirty="0"/>
              <a:t> </a:t>
            </a:r>
            <a:r>
              <a:rPr lang="en-US" sz="1400" dirty="0" err="1"/>
              <a:t>până</a:t>
            </a:r>
            <a:r>
              <a:rPr lang="en-US" sz="1400" dirty="0"/>
              <a:t> la </a:t>
            </a:r>
            <a:r>
              <a:rPr lang="en-US" sz="1400" dirty="0" err="1"/>
              <a:t>învățământul</a:t>
            </a:r>
            <a:r>
              <a:rPr lang="en-US" sz="1400" dirty="0"/>
              <a:t> </a:t>
            </a:r>
            <a:r>
              <a:rPr lang="en-US" sz="1400" dirty="0" err="1"/>
              <a:t>terțiar</a:t>
            </a:r>
            <a:r>
              <a:rPr lang="en-US" sz="1400" dirty="0"/>
              <a:t>, precum </a:t>
            </a:r>
            <a:r>
              <a:rPr lang="en-US" sz="1400" dirty="0" err="1"/>
              <a:t>și</a:t>
            </a:r>
            <a:r>
              <a:rPr lang="en-US" sz="1400" dirty="0"/>
              <a:t> </a:t>
            </a:r>
            <a:r>
              <a:rPr lang="en-US" sz="1400" dirty="0" err="1"/>
              <a:t>educația</a:t>
            </a:r>
            <a:r>
              <a:rPr lang="en-US" sz="1400" dirty="0"/>
              <a:t> </a:t>
            </a:r>
            <a:r>
              <a:rPr lang="en-US" sz="1400" dirty="0" err="1"/>
              <a:t>și</a:t>
            </a:r>
            <a:r>
              <a:rPr lang="en-US" sz="1400" dirty="0"/>
              <a:t> </a:t>
            </a:r>
            <a:r>
              <a:rPr lang="en-US" sz="1400" dirty="0" err="1"/>
              <a:t>învățarea</a:t>
            </a:r>
            <a:r>
              <a:rPr lang="en-US" sz="1400" dirty="0"/>
              <a:t> </a:t>
            </a:r>
            <a:r>
              <a:rPr lang="en-US" sz="1400" dirty="0" err="1"/>
              <a:t>în</a:t>
            </a:r>
            <a:r>
              <a:rPr lang="en-US" sz="1400" dirty="0"/>
              <a:t> </a:t>
            </a:r>
            <a:r>
              <a:rPr lang="en-US" sz="1400" dirty="0" err="1"/>
              <a:t>rânduladulților</a:t>
            </a:r>
            <a:r>
              <a:rPr lang="en-US" sz="1400" dirty="0"/>
              <a:t>, </a:t>
            </a:r>
            <a:r>
              <a:rPr lang="en-US" sz="1400" dirty="0" err="1"/>
              <a:t>inclusiv</a:t>
            </a:r>
            <a:r>
              <a:rPr lang="en-US" sz="1400" dirty="0"/>
              <a:t> </a:t>
            </a:r>
            <a:r>
              <a:rPr lang="en-US" sz="1400" dirty="0" err="1"/>
              <a:t>prin</a:t>
            </a:r>
            <a:r>
              <a:rPr lang="en-US" sz="1400" dirty="0"/>
              <a:t> </a:t>
            </a:r>
            <a:r>
              <a:rPr lang="en-US" sz="1400" dirty="0" err="1"/>
              <a:t>facilitarea</a:t>
            </a:r>
            <a:r>
              <a:rPr lang="en-US" sz="1400" dirty="0"/>
              <a:t> </a:t>
            </a:r>
            <a:r>
              <a:rPr lang="en-US" sz="1400" dirty="0" err="1"/>
              <a:t>mobilității</a:t>
            </a:r>
            <a:r>
              <a:rPr lang="en-US" sz="1400" dirty="0"/>
              <a:t> </a:t>
            </a:r>
            <a:r>
              <a:rPr lang="en-US" sz="1400" dirty="0" err="1"/>
              <a:t>în</a:t>
            </a:r>
            <a:r>
              <a:rPr lang="en-US" sz="1400" dirty="0"/>
              <a:t> </a:t>
            </a:r>
            <a:r>
              <a:rPr lang="en-US" sz="1400" dirty="0" err="1"/>
              <a:t>scopul</a:t>
            </a:r>
            <a:r>
              <a:rPr lang="en-US" sz="1400" dirty="0"/>
              <a:t> </a:t>
            </a:r>
            <a:r>
              <a:rPr lang="en-US" sz="1400" dirty="0" err="1"/>
              <a:t>învățării</a:t>
            </a:r>
            <a:r>
              <a:rPr lang="en-US" sz="1400" dirty="0"/>
              <a:t> </a:t>
            </a:r>
            <a:r>
              <a:rPr lang="en-US" sz="1400" dirty="0" err="1"/>
              <a:t>pentru</a:t>
            </a:r>
            <a:r>
              <a:rPr lang="en-US" sz="1400" dirty="0"/>
              <a:t> </a:t>
            </a:r>
            <a:r>
              <a:rPr lang="en-US" sz="1400" dirty="0" err="1"/>
              <a:t>toți</a:t>
            </a:r>
            <a:r>
              <a:rPr lang="en-US" sz="1400" dirty="0"/>
              <a:t> </a:t>
            </a:r>
            <a:r>
              <a:rPr lang="en-US" sz="1400" dirty="0" err="1"/>
              <a:t>și</a:t>
            </a:r>
            <a:r>
              <a:rPr lang="en-US" sz="1400" dirty="0"/>
              <a:t> a </a:t>
            </a:r>
            <a:r>
              <a:rPr lang="en-US" sz="1400" dirty="0" err="1"/>
              <a:t>accesibilității</a:t>
            </a:r>
            <a:r>
              <a:rPr lang="en-US" sz="1400" dirty="0"/>
              <a:t> </a:t>
            </a:r>
            <a:r>
              <a:rPr lang="en-US" sz="1400" dirty="0" err="1"/>
              <a:t>pentru</a:t>
            </a:r>
            <a:r>
              <a:rPr lang="en-US" sz="1400" dirty="0"/>
              <a:t> </a:t>
            </a:r>
            <a:r>
              <a:rPr lang="en-US" sz="1400" dirty="0" err="1"/>
              <a:t>persoanele</a:t>
            </a:r>
            <a:r>
              <a:rPr lang="en-US" sz="1400" dirty="0"/>
              <a:t>   cu </a:t>
            </a:r>
            <a:r>
              <a:rPr lang="en-US" sz="1400" dirty="0" err="1"/>
              <a:t>dizabilități</a:t>
            </a:r>
          </a:p>
        </p:txBody>
      </p:sp>
      <p:sp>
        <p:nvSpPr>
          <p:cNvPr id="3" name="Subtitlu 2"/>
          <p:cNvSpPr>
            <a:spLocks noGrp="1"/>
          </p:cNvSpPr>
          <p:nvPr>
            <p:ph type="subTitle" idx="1"/>
          </p:nvPr>
        </p:nvSpPr>
        <p:spPr>
          <a:xfrm>
            <a:off x="5465660" y="2998278"/>
            <a:ext cx="4505654" cy="2728198"/>
          </a:xfrm>
        </p:spPr>
        <p:txBody>
          <a:bodyPr vert="horz" lIns="91440" tIns="45720" rIns="91440" bIns="45720" rtlCol="0" anchor="t">
            <a:normAutofit/>
          </a:bodyPr>
          <a:lstStyle/>
          <a:p>
            <a:pPr indent="-228600" algn="l">
              <a:buFont typeface="Arial" panose="020B0604020202020204" pitchFamily="34" charset="0"/>
              <a:buChar char="•"/>
            </a:pPr>
            <a:r>
              <a:rPr lang="en-US" b="1" dirty="0" err="1"/>
              <a:t>Proiect</a:t>
            </a:r>
            <a:r>
              <a:rPr lang="en-US" b="1" dirty="0"/>
              <a:t>: „</a:t>
            </a:r>
            <a:r>
              <a:rPr lang="en-US" b="1" dirty="0" err="1"/>
              <a:t>Educație</a:t>
            </a:r>
            <a:r>
              <a:rPr lang="en-US" b="1" dirty="0"/>
              <a:t> </a:t>
            </a:r>
            <a:r>
              <a:rPr lang="en-US" b="1" dirty="0" err="1"/>
              <a:t>inclusivă</a:t>
            </a:r>
            <a:r>
              <a:rPr lang="en-US" b="1" dirty="0"/>
              <a:t> </a:t>
            </a:r>
            <a:r>
              <a:rPr lang="en-US" b="1" dirty="0" err="1"/>
              <a:t>pentru</a:t>
            </a:r>
            <a:r>
              <a:rPr lang="en-US" b="1" dirty="0"/>
              <a:t> </a:t>
            </a:r>
            <a:r>
              <a:rPr lang="en-US" b="1" dirty="0" err="1"/>
              <a:t>copii</a:t>
            </a:r>
            <a:r>
              <a:rPr lang="en-US" b="1" dirty="0"/>
              <a:t> cu CES”</a:t>
            </a:r>
          </a:p>
          <a:p>
            <a:pPr marL="285750" indent="-228600" algn="l">
              <a:buFont typeface="Arial" panose="020B0604020202020204" pitchFamily="34" charset="0"/>
              <a:buChar char="•"/>
            </a:pPr>
            <a:r>
              <a:rPr lang="en-US">
                <a:highlight>
                  <a:srgbClr val="FFFFFF"/>
                </a:highlight>
              </a:rPr>
              <a:t>Cod SMIS: 342977                            </a:t>
            </a:r>
            <a:endParaRPr lang="en-US"/>
          </a:p>
          <a:p>
            <a:pPr marL="285750" indent="-228600" algn="l">
              <a:buFont typeface="Arial" panose="020B0604020202020204" pitchFamily="34" charset="0"/>
              <a:buChar char="•"/>
            </a:pPr>
            <a:r>
              <a:rPr lang="en-US" dirty="0" err="1">
                <a:highlight>
                  <a:srgbClr val="FFFFFF"/>
                </a:highlight>
              </a:rPr>
              <a:t>Beneficiar</a:t>
            </a:r>
            <a:r>
              <a:rPr lang="en-US" dirty="0">
                <a:highlight>
                  <a:srgbClr val="FFFFFF"/>
                </a:highlight>
              </a:rPr>
              <a:t>: CJRAE Tulcea</a:t>
            </a:r>
            <a:endParaRPr lang="en-US" dirty="0"/>
          </a:p>
          <a:p>
            <a:pPr marL="285750" indent="-228600" algn="l">
              <a:buFont typeface="Arial" panose="020B0604020202020204" pitchFamily="34" charset="0"/>
              <a:buChar char="•"/>
            </a:pPr>
            <a:r>
              <a:rPr lang="en-US" dirty="0">
                <a:highlight>
                  <a:srgbClr val="FFFFFF"/>
                </a:highlight>
              </a:rPr>
              <a:t>Data: </a:t>
            </a:r>
            <a:r>
              <a:rPr lang="en-US" dirty="0" err="1">
                <a:highlight>
                  <a:srgbClr val="FFFFFF"/>
                </a:highlight>
              </a:rPr>
              <a:t>Februarie</a:t>
            </a:r>
            <a:r>
              <a:rPr lang="en-US" dirty="0">
                <a:highlight>
                  <a:srgbClr val="FFFFFF"/>
                </a:highlight>
              </a:rPr>
              <a:t> 2026</a:t>
            </a:r>
            <a:endParaRPr lang="en-US" dirty="0"/>
          </a:p>
          <a:p>
            <a:pPr indent="-228600" algn="l">
              <a:buFont typeface="Arial" panose="020B0604020202020204" pitchFamily="34" charset="0"/>
              <a:buChar char="•"/>
            </a:pPr>
            <a:endParaRPr lang="en-US"/>
          </a:p>
        </p:txBody>
      </p:sp>
    </p:spTree>
    <p:extLst>
      <p:ext uri="{BB962C8B-B14F-4D97-AF65-F5344CB8AC3E}">
        <p14:creationId xmlns:p14="http://schemas.microsoft.com/office/powerpoint/2010/main" val="2499791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5F38146-BFFB-78BE-D1B3-798638C14C9E}"/>
              </a:ext>
            </a:extLst>
          </p:cNvPr>
          <p:cNvSpPr>
            <a:spLocks noGrp="1"/>
          </p:cNvSpPr>
          <p:nvPr>
            <p:ph type="title"/>
          </p:nvPr>
        </p:nvSpPr>
        <p:spPr>
          <a:xfrm>
            <a:off x="838200" y="2129207"/>
            <a:ext cx="10515600" cy="166905"/>
          </a:xfrm>
        </p:spPr>
        <p:txBody>
          <a:bodyPr>
            <a:normAutofit fontScale="90000"/>
          </a:bodyPr>
          <a:lstStyle/>
          <a:p>
            <a:r>
              <a:rPr lang="ro-RO" sz="180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endParaRPr lang="ro-RO"/>
          </a:p>
        </p:txBody>
      </p:sp>
      <p:sp>
        <p:nvSpPr>
          <p:cNvPr id="3" name="Substituent conținut 2">
            <a:extLst>
              <a:ext uri="{FF2B5EF4-FFF2-40B4-BE49-F238E27FC236}">
                <a16:creationId xmlns:a16="http://schemas.microsoft.com/office/drawing/2014/main" id="{B8D046CE-817D-C532-B7B9-6A72D404208F}"/>
              </a:ext>
            </a:extLst>
          </p:cNvPr>
          <p:cNvSpPr>
            <a:spLocks noGrp="1"/>
          </p:cNvSpPr>
          <p:nvPr>
            <p:ph idx="1"/>
          </p:nvPr>
        </p:nvSpPr>
        <p:spPr>
          <a:xfrm>
            <a:off x="838200" y="3412254"/>
            <a:ext cx="10515600" cy="2764709"/>
          </a:xfrm>
        </p:spPr>
        <p:txBody>
          <a:bodyPr vert="horz" lIns="91440" tIns="45720" rIns="91440" bIns="45720" rtlCol="0" anchor="t">
            <a:normAutofit/>
          </a:bodyPr>
          <a:lstStyle/>
          <a:p>
            <a:pPr marL="0" indent="0">
              <a:buNone/>
            </a:pPr>
            <a:r>
              <a:rPr lang="ro-RO" b="1">
                <a:solidFill>
                  <a:srgbClr val="0A0A0A"/>
                </a:solidFill>
                <a:highlight>
                  <a:srgbClr val="FFFFFF"/>
                </a:highlight>
                <a:latin typeface="Arial"/>
                <a:cs typeface="Arial"/>
              </a:rPr>
              <a:t>                        Obiectivul General al Proiectului</a:t>
            </a:r>
            <a:endParaRPr lang="ro-RO"/>
          </a:p>
          <a:p>
            <a:r>
              <a:rPr lang="ro-RO" sz="2400">
                <a:solidFill>
                  <a:srgbClr val="0A0A0A"/>
                </a:solidFill>
                <a:highlight>
                  <a:srgbClr val="FFFFFF"/>
                </a:highlight>
                <a:latin typeface="Arial"/>
                <a:cs typeface="Arial"/>
              </a:rPr>
              <a:t>Scop: Îmbunătățirea accesului la educație pentru 101 copii și tineri cu CES.</a:t>
            </a:r>
            <a:endParaRPr lang="ro-RO" sz="2400">
              <a:latin typeface="Arial"/>
              <a:cs typeface="Arial"/>
            </a:endParaRPr>
          </a:p>
          <a:p>
            <a:r>
              <a:rPr lang="ro-RO" sz="2400">
                <a:solidFill>
                  <a:srgbClr val="0A0A0A"/>
                </a:solidFill>
                <a:highlight>
                  <a:srgbClr val="FFFFFF"/>
                </a:highlight>
                <a:latin typeface="Arial"/>
                <a:cs typeface="Arial"/>
              </a:rPr>
              <a:t>Locație: Județul Tulcea (5 școli partenere).</a:t>
            </a:r>
            <a:endParaRPr lang="ro-RO" sz="2400">
              <a:latin typeface="Arial"/>
              <a:cs typeface="Arial"/>
            </a:endParaRPr>
          </a:p>
          <a:p>
            <a:r>
              <a:rPr lang="ro-RO" sz="2400">
                <a:solidFill>
                  <a:srgbClr val="0A0A0A"/>
                </a:solidFill>
                <a:highlight>
                  <a:srgbClr val="FFFFFF"/>
                </a:highlight>
                <a:latin typeface="Arial"/>
                <a:cs typeface="Arial"/>
              </a:rPr>
              <a:t>Țintă: Reducerea abandonului școlar pentru minim 80 de beneficiari.</a:t>
            </a:r>
            <a:endParaRPr lang="ro-RO" sz="2400"/>
          </a:p>
          <a:p>
            <a:endParaRPr lang="ro-RO"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DA075C8A-CFCB-8B3B-712C-F07DD674B2F4}"/>
              </a:ext>
            </a:extLst>
          </p:cNvPr>
          <p:cNvPicPr>
            <a:picLocks noChangeAspect="1"/>
          </p:cNvPicPr>
          <p:nvPr/>
        </p:nvPicPr>
        <p:blipFill>
          <a:blip r:embed="rId2"/>
          <a:stretch>
            <a:fillRect/>
          </a:stretch>
        </p:blipFill>
        <p:spPr>
          <a:xfrm>
            <a:off x="858816" y="174451"/>
            <a:ext cx="10693573" cy="1352550"/>
          </a:xfrm>
          <a:prstGeom prst="rect">
            <a:avLst/>
          </a:prstGeom>
        </p:spPr>
      </p:pic>
    </p:spTree>
    <p:extLst>
      <p:ext uri="{BB962C8B-B14F-4D97-AF65-F5344CB8AC3E}">
        <p14:creationId xmlns:p14="http://schemas.microsoft.com/office/powerpoint/2010/main" val="2187383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2A8563B-2829-D51E-6D90-C2D8CFB0443A}"/>
              </a:ext>
            </a:extLst>
          </p:cNvPr>
          <p:cNvSpPr>
            <a:spLocks noGrp="1"/>
          </p:cNvSpPr>
          <p:nvPr>
            <p:ph type="title"/>
          </p:nvPr>
        </p:nvSpPr>
        <p:spPr>
          <a:xfrm>
            <a:off x="838200" y="1920440"/>
            <a:ext cx="10515600" cy="1336000"/>
          </a:xfrm>
        </p:spPr>
        <p:txBody>
          <a:bodyPr>
            <a:normAutofit fontScale="90000"/>
          </a:bodyPr>
          <a:lstStyle/>
          <a:p>
            <a:r>
              <a:rPr lang="ro-RO" sz="180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endParaRPr lang="ro-RO"/>
          </a:p>
        </p:txBody>
      </p:sp>
      <p:sp>
        <p:nvSpPr>
          <p:cNvPr id="3" name="Substituent conținut 2">
            <a:extLst>
              <a:ext uri="{FF2B5EF4-FFF2-40B4-BE49-F238E27FC236}">
                <a16:creationId xmlns:a16="http://schemas.microsoft.com/office/drawing/2014/main" id="{F7AE5CB4-C3EF-91B1-8247-AE857AC0281F}"/>
              </a:ext>
            </a:extLst>
          </p:cNvPr>
          <p:cNvSpPr>
            <a:spLocks noGrp="1"/>
          </p:cNvSpPr>
          <p:nvPr>
            <p:ph idx="1"/>
          </p:nvPr>
        </p:nvSpPr>
        <p:spPr>
          <a:xfrm>
            <a:off x="838200" y="3443569"/>
            <a:ext cx="10515600" cy="2733394"/>
          </a:xfrm>
        </p:spPr>
        <p:txBody>
          <a:bodyPr vert="horz" lIns="91440" tIns="45720" rIns="91440" bIns="45720" rtlCol="0" anchor="t">
            <a:normAutofit/>
          </a:bodyPr>
          <a:lstStyle/>
          <a:p>
            <a:pPr marL="0" indent="0">
              <a:buNone/>
            </a:pPr>
            <a:r>
              <a:rPr lang="ro-RO" b="1">
                <a:solidFill>
                  <a:srgbClr val="0A0A0A"/>
                </a:solidFill>
                <a:highlight>
                  <a:srgbClr val="FFFFFF"/>
                </a:highlight>
                <a:latin typeface="Arial"/>
                <a:cs typeface="Arial"/>
              </a:rPr>
              <a:t>                         Obiective Specifice (OS)</a:t>
            </a:r>
            <a:endParaRPr lang="ro-RO"/>
          </a:p>
          <a:p>
            <a:r>
              <a:rPr lang="ro-RO" sz="2400">
                <a:solidFill>
                  <a:srgbClr val="0A0A0A"/>
                </a:solidFill>
                <a:highlight>
                  <a:srgbClr val="FFFFFF"/>
                </a:highlight>
                <a:latin typeface="Arial"/>
                <a:cs typeface="Arial"/>
              </a:rPr>
              <a:t>OS 1: Dotarea a 5 camere-resursă cu panouri interactive senzoriale.</a:t>
            </a:r>
            <a:endParaRPr lang="ro-RO" sz="2400">
              <a:latin typeface="Arial"/>
              <a:cs typeface="Arial"/>
            </a:endParaRPr>
          </a:p>
          <a:p>
            <a:r>
              <a:rPr lang="ro-RO" sz="2400">
                <a:solidFill>
                  <a:srgbClr val="0A0A0A"/>
                </a:solidFill>
                <a:highlight>
                  <a:srgbClr val="FFFFFF"/>
                </a:highlight>
                <a:latin typeface="Arial"/>
                <a:cs typeface="Arial"/>
              </a:rPr>
              <a:t>OS 2: Furnizarea de terapie logopedică și consiliere (33 luni).</a:t>
            </a:r>
            <a:endParaRPr lang="ro-RO" sz="2400">
              <a:latin typeface="Arial"/>
              <a:cs typeface="Arial"/>
            </a:endParaRPr>
          </a:p>
          <a:p>
            <a:r>
              <a:rPr lang="ro-RO" sz="2400">
                <a:solidFill>
                  <a:srgbClr val="0A0A0A"/>
                </a:solidFill>
                <a:highlight>
                  <a:srgbClr val="FFFFFF"/>
                </a:highlight>
                <a:latin typeface="Arial"/>
                <a:cs typeface="Arial"/>
              </a:rPr>
              <a:t>OS 3: Activități de educație creativă și campanii anti-discriminare.</a:t>
            </a:r>
            <a:endParaRPr lang="ro-RO" sz="2400"/>
          </a:p>
          <a:p>
            <a:endParaRPr lang="ro-RO"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8FC8F4EB-08A7-F7A6-513E-A8C7F289F923}"/>
              </a:ext>
            </a:extLst>
          </p:cNvPr>
          <p:cNvPicPr>
            <a:picLocks noChangeAspect="1"/>
          </p:cNvPicPr>
          <p:nvPr/>
        </p:nvPicPr>
        <p:blipFill>
          <a:blip r:embed="rId2"/>
          <a:stretch>
            <a:fillRect/>
          </a:stretch>
        </p:blipFill>
        <p:spPr>
          <a:xfrm>
            <a:off x="743994" y="226643"/>
            <a:ext cx="10756204" cy="1352550"/>
          </a:xfrm>
          <a:prstGeom prst="rect">
            <a:avLst/>
          </a:prstGeom>
        </p:spPr>
      </p:pic>
    </p:spTree>
    <p:extLst>
      <p:ext uri="{BB962C8B-B14F-4D97-AF65-F5344CB8AC3E}">
        <p14:creationId xmlns:p14="http://schemas.microsoft.com/office/powerpoint/2010/main" val="1851928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9C4EC66-F989-A0FB-8A5D-863DC54DA2D9}"/>
              </a:ext>
            </a:extLst>
          </p:cNvPr>
          <p:cNvSpPr>
            <a:spLocks noGrp="1"/>
          </p:cNvSpPr>
          <p:nvPr>
            <p:ph type="title"/>
          </p:nvPr>
        </p:nvSpPr>
        <p:spPr>
          <a:xfrm>
            <a:off x="838200" y="2160521"/>
            <a:ext cx="10515600" cy="594878"/>
          </a:xfrm>
        </p:spPr>
        <p:txBody>
          <a:bodyPr>
            <a:normAutofit fontScale="90000"/>
          </a:bodyPr>
          <a:lstStyle/>
          <a:p>
            <a:r>
              <a:rPr lang="ro-RO" sz="180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endParaRPr lang="ro-RO"/>
          </a:p>
        </p:txBody>
      </p:sp>
      <p:sp>
        <p:nvSpPr>
          <p:cNvPr id="3" name="Substituent conținut 2">
            <a:extLst>
              <a:ext uri="{FF2B5EF4-FFF2-40B4-BE49-F238E27FC236}">
                <a16:creationId xmlns:a16="http://schemas.microsoft.com/office/drawing/2014/main" id="{BC1FF2B2-FD15-62ED-137E-7AED9AADA38E}"/>
              </a:ext>
            </a:extLst>
          </p:cNvPr>
          <p:cNvSpPr>
            <a:spLocks noGrp="1"/>
          </p:cNvSpPr>
          <p:nvPr>
            <p:ph idx="1"/>
          </p:nvPr>
        </p:nvSpPr>
        <p:spPr>
          <a:xfrm>
            <a:off x="838200" y="3422692"/>
            <a:ext cx="10515600" cy="2754271"/>
          </a:xfrm>
        </p:spPr>
        <p:txBody>
          <a:bodyPr vert="horz" lIns="91440" tIns="45720" rIns="91440" bIns="45720" rtlCol="0" anchor="t">
            <a:normAutofit/>
          </a:bodyPr>
          <a:lstStyle/>
          <a:p>
            <a:pPr marL="0" indent="0">
              <a:buNone/>
            </a:pPr>
            <a:r>
              <a:rPr lang="ro-RO" b="1">
                <a:solidFill>
                  <a:srgbClr val="0A0A0A"/>
                </a:solidFill>
                <a:highlight>
                  <a:srgbClr val="FFFFFF"/>
                </a:highlight>
                <a:latin typeface="Arial"/>
                <a:cs typeface="Arial"/>
              </a:rPr>
              <a:t>                    Criterii de Eligibilitate</a:t>
            </a:r>
            <a:endParaRPr lang="ro-RO"/>
          </a:p>
          <a:p>
            <a:r>
              <a:rPr lang="ro-RO" sz="2400">
                <a:solidFill>
                  <a:srgbClr val="0A0A0A"/>
                </a:solidFill>
                <a:highlight>
                  <a:srgbClr val="FFFFFF"/>
                </a:highlight>
                <a:latin typeface="Arial"/>
                <a:cs typeface="Arial"/>
              </a:rPr>
              <a:t>Domiciliul: Județul Tulcea (dovedit cu CI părinte).</a:t>
            </a:r>
            <a:endParaRPr lang="ro-RO" sz="2400">
              <a:latin typeface="Arial"/>
              <a:cs typeface="Arial"/>
            </a:endParaRPr>
          </a:p>
          <a:p>
            <a:r>
              <a:rPr lang="ro-RO" sz="2400">
                <a:solidFill>
                  <a:srgbClr val="0A0A0A"/>
                </a:solidFill>
                <a:highlight>
                  <a:srgbClr val="FFFFFF"/>
                </a:highlight>
                <a:latin typeface="Arial"/>
                <a:cs typeface="Arial"/>
              </a:rPr>
              <a:t>Vârsta: Până la 26 de ani (dovedit cu certificat de naștere).</a:t>
            </a:r>
            <a:endParaRPr lang="ro-RO" sz="2400">
              <a:latin typeface="Arial"/>
              <a:cs typeface="Arial"/>
            </a:endParaRPr>
          </a:p>
          <a:p>
            <a:r>
              <a:rPr lang="ro-RO" sz="2400">
                <a:solidFill>
                  <a:srgbClr val="0A0A0A"/>
                </a:solidFill>
                <a:highlight>
                  <a:srgbClr val="FFFFFF"/>
                </a:highlight>
                <a:latin typeface="Arial"/>
                <a:cs typeface="Arial"/>
              </a:rPr>
              <a:t>Statut: Elev înmatriculat într-o școală parteneră.</a:t>
            </a:r>
            <a:endParaRPr lang="ro-RO" sz="2400">
              <a:latin typeface="Arial"/>
              <a:cs typeface="Arial"/>
            </a:endParaRPr>
          </a:p>
          <a:p>
            <a:r>
              <a:rPr lang="ro-RO" sz="2400">
                <a:solidFill>
                  <a:srgbClr val="0A0A0A"/>
                </a:solidFill>
                <a:highlight>
                  <a:srgbClr val="FFFFFF"/>
                </a:highlight>
                <a:latin typeface="Arial"/>
                <a:cs typeface="Arial"/>
              </a:rPr>
              <a:t>Document medical: Certificat CES sau de handicap valabil.</a:t>
            </a:r>
            <a:endParaRPr lang="ro-RO" sz="2400"/>
          </a:p>
          <a:p>
            <a:endParaRPr lang="ro-RO"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76A680FA-F0E5-90DB-3EAC-250110D93315}"/>
              </a:ext>
            </a:extLst>
          </p:cNvPr>
          <p:cNvPicPr>
            <a:picLocks noChangeAspect="1"/>
          </p:cNvPicPr>
          <p:nvPr/>
        </p:nvPicPr>
        <p:blipFill>
          <a:blip r:embed="rId2"/>
          <a:stretch>
            <a:fillRect/>
          </a:stretch>
        </p:blipFill>
        <p:spPr>
          <a:xfrm>
            <a:off x="942323" y="372780"/>
            <a:ext cx="10985847" cy="1331674"/>
          </a:xfrm>
          <a:prstGeom prst="rect">
            <a:avLst/>
          </a:prstGeom>
        </p:spPr>
      </p:pic>
    </p:spTree>
    <p:extLst>
      <p:ext uri="{BB962C8B-B14F-4D97-AF65-F5344CB8AC3E}">
        <p14:creationId xmlns:p14="http://schemas.microsoft.com/office/powerpoint/2010/main" val="2096696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E266DE8-EC2A-2584-25BF-2C05E183E30B}"/>
              </a:ext>
            </a:extLst>
          </p:cNvPr>
          <p:cNvSpPr>
            <a:spLocks noGrp="1"/>
          </p:cNvSpPr>
          <p:nvPr>
            <p:ph type="title"/>
          </p:nvPr>
        </p:nvSpPr>
        <p:spPr>
          <a:xfrm>
            <a:off x="838200" y="2337974"/>
            <a:ext cx="10515600" cy="104275"/>
          </a:xfrm>
        </p:spPr>
        <p:txBody>
          <a:bodyPr>
            <a:normAutofit fontScale="90000"/>
          </a:bodyPr>
          <a:lstStyle/>
          <a:p>
            <a:r>
              <a:rPr lang="ro-RO" sz="180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endParaRPr lang="ro-RO"/>
          </a:p>
        </p:txBody>
      </p:sp>
      <p:sp>
        <p:nvSpPr>
          <p:cNvPr id="3" name="Substituent conținut 2">
            <a:extLst>
              <a:ext uri="{FF2B5EF4-FFF2-40B4-BE49-F238E27FC236}">
                <a16:creationId xmlns:a16="http://schemas.microsoft.com/office/drawing/2014/main" id="{8C8D67D3-0B1A-70A9-7BC9-B3CDE1A3F9A9}"/>
              </a:ext>
            </a:extLst>
          </p:cNvPr>
          <p:cNvSpPr>
            <a:spLocks noGrp="1"/>
          </p:cNvSpPr>
          <p:nvPr>
            <p:ph idx="1"/>
          </p:nvPr>
        </p:nvSpPr>
        <p:spPr>
          <a:xfrm>
            <a:off x="838200" y="4090748"/>
            <a:ext cx="10515600" cy="2086215"/>
          </a:xfrm>
        </p:spPr>
        <p:txBody>
          <a:bodyPr vert="horz" lIns="91440" tIns="45720" rIns="91440" bIns="45720" rtlCol="0" anchor="t">
            <a:normAutofit/>
          </a:bodyPr>
          <a:lstStyle/>
          <a:p>
            <a:pPr marL="0" indent="0">
              <a:buNone/>
            </a:pPr>
            <a:r>
              <a:rPr lang="ro-RO" b="1" dirty="0">
                <a:solidFill>
                  <a:srgbClr val="0A0A0A"/>
                </a:solidFill>
                <a:highlight>
                  <a:srgbClr val="FFFFFF"/>
                </a:highlight>
                <a:latin typeface="Arial"/>
                <a:cs typeface="Arial"/>
              </a:rPr>
              <a:t>            </a:t>
            </a:r>
            <a:r>
              <a:rPr lang="ro-RO" sz="2400" b="1">
                <a:solidFill>
                  <a:srgbClr val="0A0A0A"/>
                </a:solidFill>
                <a:highlight>
                  <a:srgbClr val="FFFFFF"/>
                </a:highlight>
                <a:latin typeface="Arial"/>
                <a:cs typeface="Arial"/>
              </a:rPr>
              <a:t>  Procesul de Selecție și Ierarhizare</a:t>
            </a:r>
            <a:endParaRPr lang="ro-RO" sz="2400">
              <a:latin typeface="Arial"/>
              <a:cs typeface="Arial"/>
            </a:endParaRPr>
          </a:p>
          <a:p>
            <a:r>
              <a:rPr lang="ro-RO" sz="2400">
                <a:solidFill>
                  <a:srgbClr val="0A0A0A"/>
                </a:solidFill>
                <a:highlight>
                  <a:srgbClr val="FFFFFF"/>
                </a:highlight>
                <a:latin typeface="Arial"/>
                <a:cs typeface="Arial"/>
              </a:rPr>
              <a:t>Metodă: „Primul venit, primul servit” pentru dosarele complete.</a:t>
            </a:r>
            <a:endParaRPr lang="ro-RO" sz="2400">
              <a:latin typeface="Arial"/>
              <a:cs typeface="Arial"/>
            </a:endParaRPr>
          </a:p>
          <a:p>
            <a:r>
              <a:rPr lang="ro-RO" sz="2400">
                <a:solidFill>
                  <a:srgbClr val="0A0A0A"/>
                </a:solidFill>
                <a:highlight>
                  <a:srgbClr val="FFFFFF"/>
                </a:highlight>
                <a:latin typeface="Arial"/>
                <a:cs typeface="Arial"/>
              </a:rPr>
              <a:t>Capacitate: 101 locuri (Admiși), urmate de lista de Rezervă.</a:t>
            </a:r>
            <a:endParaRPr lang="ro-RO" sz="2400">
              <a:latin typeface="Arial"/>
              <a:cs typeface="Arial"/>
            </a:endParaRPr>
          </a:p>
          <a:p>
            <a:r>
              <a:rPr lang="ro-RO" sz="2400">
                <a:solidFill>
                  <a:srgbClr val="0A0A0A"/>
                </a:solidFill>
                <a:highlight>
                  <a:srgbClr val="FFFFFF"/>
                </a:highlight>
                <a:latin typeface="Arial"/>
                <a:cs typeface="Arial"/>
              </a:rPr>
              <a:t>Comisie: Expert grup țintă, Manager proiect și Coordonator partener.</a:t>
            </a:r>
            <a:endParaRPr lang="ro-RO" sz="2400"/>
          </a:p>
          <a:p>
            <a:endParaRPr lang="ro-RO"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E6C74EBC-28BA-B0CA-FBA4-51A8238BB00C}"/>
              </a:ext>
            </a:extLst>
          </p:cNvPr>
          <p:cNvPicPr>
            <a:picLocks noChangeAspect="1"/>
          </p:cNvPicPr>
          <p:nvPr/>
        </p:nvPicPr>
        <p:blipFill>
          <a:blip r:embed="rId2"/>
          <a:stretch>
            <a:fillRect/>
          </a:stretch>
        </p:blipFill>
        <p:spPr>
          <a:xfrm>
            <a:off x="858817" y="372780"/>
            <a:ext cx="11319873" cy="1352550"/>
          </a:xfrm>
          <a:prstGeom prst="rect">
            <a:avLst/>
          </a:prstGeom>
        </p:spPr>
      </p:pic>
    </p:spTree>
    <p:extLst>
      <p:ext uri="{BB962C8B-B14F-4D97-AF65-F5344CB8AC3E}">
        <p14:creationId xmlns:p14="http://schemas.microsoft.com/office/powerpoint/2010/main" val="465940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3199201-C7D4-E457-7A2B-2187BCCE2CB8}"/>
              </a:ext>
            </a:extLst>
          </p:cNvPr>
          <p:cNvSpPr>
            <a:spLocks noGrp="1"/>
          </p:cNvSpPr>
          <p:nvPr>
            <p:ph type="title"/>
          </p:nvPr>
        </p:nvSpPr>
        <p:spPr>
          <a:xfrm>
            <a:off x="838200" y="2588494"/>
            <a:ext cx="10515600" cy="93837"/>
          </a:xfrm>
        </p:spPr>
        <p:txBody>
          <a:bodyPr>
            <a:normAutofit fontScale="90000"/>
          </a:bodyPr>
          <a:lstStyle/>
          <a:p>
            <a:r>
              <a:rPr lang="ro-RO" sz="180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endParaRPr lang="ro-RO"/>
          </a:p>
        </p:txBody>
      </p:sp>
      <p:sp>
        <p:nvSpPr>
          <p:cNvPr id="3" name="Substituent conținut 2">
            <a:extLst>
              <a:ext uri="{FF2B5EF4-FFF2-40B4-BE49-F238E27FC236}">
                <a16:creationId xmlns:a16="http://schemas.microsoft.com/office/drawing/2014/main" id="{72FC8BE5-90A7-F017-1C90-391C7D0A59C1}"/>
              </a:ext>
            </a:extLst>
          </p:cNvPr>
          <p:cNvSpPr>
            <a:spLocks noGrp="1"/>
          </p:cNvSpPr>
          <p:nvPr>
            <p:ph idx="1"/>
          </p:nvPr>
        </p:nvSpPr>
        <p:spPr>
          <a:xfrm>
            <a:off x="838200" y="3871541"/>
            <a:ext cx="10515600" cy="2305422"/>
          </a:xfrm>
        </p:spPr>
        <p:txBody>
          <a:bodyPr vert="horz" lIns="91440" tIns="45720" rIns="91440" bIns="45720" rtlCol="0" anchor="t">
            <a:normAutofit/>
          </a:bodyPr>
          <a:lstStyle/>
          <a:p>
            <a:pPr marL="0" indent="0">
              <a:buNone/>
            </a:pPr>
            <a:r>
              <a:rPr lang="ro-RO" sz="2000" b="1">
                <a:solidFill>
                  <a:srgbClr val="0A0A0A"/>
                </a:solidFill>
                <a:highlight>
                  <a:srgbClr val="FFFFFF"/>
                </a:highlight>
                <a:latin typeface="Arial"/>
                <a:cs typeface="Arial"/>
              </a:rPr>
              <a:t>         Dosarul de Candidatură (Documente Cheie)</a:t>
            </a:r>
            <a:endParaRPr lang="ro-RO" sz="2000"/>
          </a:p>
          <a:p>
            <a:r>
              <a:rPr lang="ro-RO" sz="2000">
                <a:solidFill>
                  <a:srgbClr val="0A0A0A"/>
                </a:solidFill>
                <a:highlight>
                  <a:srgbClr val="FFFFFF"/>
                </a:highlight>
                <a:latin typeface="Arial"/>
                <a:cs typeface="Arial"/>
              </a:rPr>
              <a:t>Anexe obligatorii: Cerere înscriere, Consimțământ GDPR, Declarație dublă finanțare.</a:t>
            </a:r>
            <a:endParaRPr lang="ro-RO" sz="2000"/>
          </a:p>
          <a:p>
            <a:r>
              <a:rPr lang="ro-RO" sz="2000">
                <a:solidFill>
                  <a:srgbClr val="0A0A0A"/>
                </a:solidFill>
                <a:highlight>
                  <a:srgbClr val="FFFFFF"/>
                </a:highlight>
                <a:latin typeface="Arial"/>
                <a:cs typeface="Arial"/>
              </a:rPr>
              <a:t>Documente justificative: Copie CI părinte, Certificat naștere copil, Certificat CES/Handicap, Adeverință școală.</a:t>
            </a:r>
            <a:endParaRPr lang="ro-RO" sz="2000"/>
          </a:p>
          <a:p>
            <a:endParaRPr lang="ro-RO" sz="2000"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F603E689-0B46-A9BA-6B7D-ADF1DC0BDFBB}"/>
              </a:ext>
            </a:extLst>
          </p:cNvPr>
          <p:cNvPicPr>
            <a:picLocks noChangeAspect="1"/>
          </p:cNvPicPr>
          <p:nvPr/>
        </p:nvPicPr>
        <p:blipFill>
          <a:blip r:embed="rId2"/>
          <a:stretch>
            <a:fillRect/>
          </a:stretch>
        </p:blipFill>
        <p:spPr>
          <a:xfrm>
            <a:off x="712679" y="685931"/>
            <a:ext cx="10651820" cy="1185536"/>
          </a:xfrm>
          <a:prstGeom prst="rect">
            <a:avLst/>
          </a:prstGeom>
        </p:spPr>
      </p:pic>
    </p:spTree>
    <p:extLst>
      <p:ext uri="{BB962C8B-B14F-4D97-AF65-F5344CB8AC3E}">
        <p14:creationId xmlns:p14="http://schemas.microsoft.com/office/powerpoint/2010/main" val="2882280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A332E76-38E1-9205-A9FD-EC1CBC6F0AA5}"/>
              </a:ext>
            </a:extLst>
          </p:cNvPr>
          <p:cNvSpPr>
            <a:spLocks noGrp="1"/>
          </p:cNvSpPr>
          <p:nvPr>
            <p:ph type="title"/>
          </p:nvPr>
        </p:nvSpPr>
        <p:spPr>
          <a:xfrm>
            <a:off x="838200" y="1930878"/>
            <a:ext cx="10515600" cy="1795288"/>
          </a:xfrm>
        </p:spPr>
        <p:txBody>
          <a:bodyPr>
            <a:normAutofit/>
          </a:bodyPr>
          <a:lstStyle/>
          <a:p>
            <a:r>
              <a:rPr lang="ro-RO" sz="180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endParaRPr lang="ro-RO"/>
          </a:p>
        </p:txBody>
      </p:sp>
      <p:sp>
        <p:nvSpPr>
          <p:cNvPr id="3" name="Substituent conținut 2">
            <a:extLst>
              <a:ext uri="{FF2B5EF4-FFF2-40B4-BE49-F238E27FC236}">
                <a16:creationId xmlns:a16="http://schemas.microsoft.com/office/drawing/2014/main" id="{95D81711-A903-32D5-0CD0-839043968725}"/>
              </a:ext>
            </a:extLst>
          </p:cNvPr>
          <p:cNvSpPr>
            <a:spLocks noGrp="1"/>
          </p:cNvSpPr>
          <p:nvPr>
            <p:ph idx="1"/>
          </p:nvPr>
        </p:nvSpPr>
        <p:spPr>
          <a:xfrm>
            <a:off x="838200" y="3829789"/>
            <a:ext cx="10515600" cy="2347174"/>
          </a:xfrm>
        </p:spPr>
        <p:txBody>
          <a:bodyPr vert="horz" lIns="91440" tIns="45720" rIns="91440" bIns="45720" rtlCol="0" anchor="t">
            <a:normAutofit fontScale="92500" lnSpcReduction="20000"/>
          </a:bodyPr>
          <a:lstStyle/>
          <a:p>
            <a:pPr marL="0" indent="0">
              <a:buNone/>
            </a:pPr>
            <a:r>
              <a:rPr lang="ro-RO" b="1" dirty="0">
                <a:solidFill>
                  <a:srgbClr val="0A0A0A"/>
                </a:solidFill>
                <a:highlight>
                  <a:srgbClr val="FFFFFF"/>
                </a:highlight>
                <a:latin typeface="Arial"/>
                <a:cs typeface="Arial"/>
              </a:rPr>
              <a:t>     </a:t>
            </a:r>
            <a:r>
              <a:rPr lang="ro-RO" sz="2400" b="1">
                <a:solidFill>
                  <a:srgbClr val="0A0A0A"/>
                </a:solidFill>
                <a:highlight>
                  <a:srgbClr val="FFFFFF"/>
                </a:highlight>
                <a:latin typeface="Arial"/>
                <a:cs typeface="Arial"/>
              </a:rPr>
              <a:t>            Activități de Sprijin și Tehnologie</a:t>
            </a:r>
            <a:endParaRPr lang="ro-RO" sz="2400">
              <a:latin typeface="Arial"/>
              <a:cs typeface="Arial"/>
            </a:endParaRPr>
          </a:p>
          <a:p>
            <a:r>
              <a:rPr lang="ro-RO" sz="2400">
                <a:solidFill>
                  <a:srgbClr val="0A0A0A"/>
                </a:solidFill>
                <a:highlight>
                  <a:srgbClr val="FFFFFF"/>
                </a:highlight>
                <a:latin typeface="Arial"/>
                <a:cs typeface="Arial"/>
              </a:rPr>
              <a:t>Camere-Resursă: Panouri senzoriale pentru motricitate și stimulare cognitivă.</a:t>
            </a:r>
            <a:endParaRPr lang="ro-RO" sz="2400">
              <a:latin typeface="Arial"/>
              <a:cs typeface="Arial"/>
            </a:endParaRPr>
          </a:p>
          <a:p>
            <a:r>
              <a:rPr lang="ro-RO" sz="2400">
                <a:solidFill>
                  <a:srgbClr val="0A0A0A"/>
                </a:solidFill>
                <a:highlight>
                  <a:srgbClr val="FFFFFF"/>
                </a:highlight>
                <a:latin typeface="Arial"/>
                <a:cs typeface="Arial"/>
              </a:rPr>
              <a:t>Echipă multidisciplinară: Logopezi, psihologi și profesori de sprijin.</a:t>
            </a:r>
            <a:endParaRPr lang="ro-RO" sz="2400">
              <a:latin typeface="Arial"/>
              <a:cs typeface="Arial"/>
            </a:endParaRPr>
          </a:p>
          <a:p>
            <a:r>
              <a:rPr lang="ro-RO" sz="2400">
                <a:solidFill>
                  <a:srgbClr val="0A0A0A"/>
                </a:solidFill>
                <a:highlight>
                  <a:srgbClr val="FFFFFF"/>
                </a:highlight>
                <a:latin typeface="Arial"/>
                <a:cs typeface="Arial"/>
              </a:rPr>
              <a:t>Monitorizare: Fișe de progres individual pe baza Planurilor de Intervenție (PIP).</a:t>
            </a:r>
            <a:endParaRPr lang="ro-RO" sz="2400"/>
          </a:p>
          <a:p>
            <a:pPr algn="ctr"/>
            <a:br>
              <a:rPr lang="en-US" dirty="0"/>
            </a:br>
            <a:endParaRPr lang="en-US" dirty="0"/>
          </a:p>
          <a:p>
            <a:endParaRPr lang="ro-RO"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E77B8E49-CDD5-89E3-6373-A26BAB843911}"/>
              </a:ext>
            </a:extLst>
          </p:cNvPr>
          <p:cNvPicPr>
            <a:picLocks noChangeAspect="1"/>
          </p:cNvPicPr>
          <p:nvPr/>
        </p:nvPicPr>
        <p:blipFill>
          <a:blip r:embed="rId2"/>
          <a:stretch>
            <a:fillRect/>
          </a:stretch>
        </p:blipFill>
        <p:spPr>
          <a:xfrm>
            <a:off x="1276350" y="581547"/>
            <a:ext cx="10349108" cy="1352550"/>
          </a:xfrm>
          <a:prstGeom prst="rect">
            <a:avLst/>
          </a:prstGeom>
        </p:spPr>
      </p:pic>
    </p:spTree>
    <p:extLst>
      <p:ext uri="{BB962C8B-B14F-4D97-AF65-F5344CB8AC3E}">
        <p14:creationId xmlns:p14="http://schemas.microsoft.com/office/powerpoint/2010/main" val="3471188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072B73C-F2E9-9036-FADB-8ECC6A1C524E}"/>
              </a:ext>
            </a:extLst>
          </p:cNvPr>
          <p:cNvSpPr>
            <a:spLocks noGrp="1"/>
          </p:cNvSpPr>
          <p:nvPr>
            <p:ph type="title"/>
          </p:nvPr>
        </p:nvSpPr>
        <p:spPr>
          <a:xfrm>
            <a:off x="838200" y="1586412"/>
            <a:ext cx="10515600" cy="935724"/>
          </a:xfrm>
        </p:spPr>
        <p:txBody>
          <a:bodyPr>
            <a:normAutofit/>
          </a:bodyPr>
          <a:lstStyle/>
          <a:p>
            <a:r>
              <a:rPr lang="ro-RO" sz="1200" dirty="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a:t>
            </a:r>
            <a:r>
              <a:rPr lang="ro-RO" sz="1200" dirty="0" err="1"/>
              <a:t>rânduladulților</a:t>
            </a:r>
            <a:r>
              <a:rPr lang="ro-RO" sz="1200" dirty="0"/>
              <a:t>, inclusiv prin facilitarea mobilității în scopul învățării pentru toți și a accesibilității pentru persoanele   cu dizabilități</a:t>
            </a:r>
          </a:p>
        </p:txBody>
      </p:sp>
      <p:sp>
        <p:nvSpPr>
          <p:cNvPr id="3" name="Substituent conținut 2">
            <a:extLst>
              <a:ext uri="{FF2B5EF4-FFF2-40B4-BE49-F238E27FC236}">
                <a16:creationId xmlns:a16="http://schemas.microsoft.com/office/drawing/2014/main" id="{014E845D-2849-15D4-96CB-44A6C99406DA}"/>
              </a:ext>
            </a:extLst>
          </p:cNvPr>
          <p:cNvSpPr>
            <a:spLocks noGrp="1"/>
          </p:cNvSpPr>
          <p:nvPr>
            <p:ph idx="1"/>
          </p:nvPr>
        </p:nvSpPr>
        <p:spPr>
          <a:xfrm>
            <a:off x="838200" y="2522136"/>
            <a:ext cx="10515600" cy="4057030"/>
          </a:xfrm>
        </p:spPr>
        <p:txBody>
          <a:bodyPr vert="horz" lIns="91440" tIns="45720" rIns="91440" bIns="45720" rtlCol="0" anchor="t">
            <a:normAutofit fontScale="55000" lnSpcReduction="20000"/>
          </a:bodyPr>
          <a:lstStyle/>
          <a:p>
            <a:pPr marL="0" indent="0">
              <a:buNone/>
            </a:pPr>
            <a:r>
              <a:rPr lang="ro-RO" sz="2400" b="1" dirty="0">
                <a:solidFill>
                  <a:srgbClr val="0A0A0A"/>
                </a:solidFill>
                <a:highlight>
                  <a:srgbClr val="FFFFFF"/>
                </a:highlight>
                <a:ea typeface="+mn-lt"/>
                <a:cs typeface="+mn-lt"/>
              </a:rPr>
              <a:t>           </a:t>
            </a:r>
            <a:r>
              <a:rPr lang="ro-RO" sz="2400" b="1" dirty="0">
                <a:solidFill>
                  <a:srgbClr val="0A0A0A"/>
                </a:solidFill>
                <a:highlight>
                  <a:srgbClr val="FFFFFF"/>
                </a:highlight>
                <a:latin typeface="Aptos"/>
                <a:ea typeface="+mn-lt"/>
                <a:cs typeface="Arial"/>
              </a:rPr>
              <a:t>    </a:t>
            </a:r>
            <a:r>
              <a:rPr lang="ro-RO" sz="3600" b="1" dirty="0">
                <a:solidFill>
                  <a:srgbClr val="0A0A0A"/>
                </a:solidFill>
                <a:highlight>
                  <a:srgbClr val="FFFFFF"/>
                </a:highlight>
                <a:latin typeface="Aptos"/>
                <a:ea typeface="+mn-lt"/>
                <a:cs typeface="Arial"/>
              </a:rPr>
              <a:t> </a:t>
            </a:r>
            <a:endParaRPr lang="ro-RO" sz="3600" dirty="0">
              <a:solidFill>
                <a:srgbClr val="000000"/>
              </a:solidFill>
              <a:latin typeface="Aptos"/>
              <a:ea typeface="+mn-lt"/>
              <a:cs typeface="Arial"/>
            </a:endParaRPr>
          </a:p>
          <a:p>
            <a:pPr marL="0" indent="0">
              <a:buNone/>
            </a:pPr>
            <a:endParaRPr lang="ro-RO" sz="3600" b="1" dirty="0">
              <a:solidFill>
                <a:srgbClr val="0A0A0A"/>
              </a:solidFill>
              <a:highlight>
                <a:srgbClr val="FFFFFF"/>
              </a:highlight>
              <a:latin typeface="Aptos"/>
              <a:ea typeface="+mn-lt"/>
              <a:cs typeface="Arial"/>
            </a:endParaRPr>
          </a:p>
          <a:p>
            <a:pPr marL="0" indent="0">
              <a:buNone/>
            </a:pPr>
            <a:endParaRPr lang="ro-RO" sz="2400" b="1" dirty="0">
              <a:solidFill>
                <a:srgbClr val="0A0A0A"/>
              </a:solidFill>
              <a:highlight>
                <a:srgbClr val="FFFFFF"/>
              </a:highlight>
              <a:latin typeface="Arial"/>
              <a:ea typeface="+mn-lt"/>
              <a:cs typeface="Arial"/>
            </a:endParaRPr>
          </a:p>
          <a:p>
            <a:pPr marL="0" indent="0">
              <a:buNone/>
            </a:pPr>
            <a:r>
              <a:rPr lang="ro-RO" sz="2400" b="1" dirty="0">
                <a:solidFill>
                  <a:srgbClr val="0A0A0A"/>
                </a:solidFill>
                <a:highlight>
                  <a:srgbClr val="FFFFFF"/>
                </a:highlight>
                <a:latin typeface="Arial"/>
                <a:ea typeface="+mn-lt"/>
                <a:cs typeface="Arial"/>
              </a:rPr>
              <a:t>                                                         </a:t>
            </a:r>
            <a:r>
              <a:rPr lang="ro-RO" sz="4400" b="1" dirty="0">
                <a:solidFill>
                  <a:srgbClr val="0A0A0A"/>
                </a:solidFill>
                <a:highlight>
                  <a:srgbClr val="FFFFFF"/>
                </a:highlight>
                <a:latin typeface="Arial"/>
                <a:ea typeface="+mn-lt"/>
                <a:cs typeface="Arial"/>
              </a:rPr>
              <a:t>Activități Non-formale (Educație Creativă)</a:t>
            </a:r>
            <a:endParaRPr lang="ro-RO" sz="4400" dirty="0">
              <a:latin typeface="Arial"/>
              <a:cs typeface="Arial"/>
            </a:endParaRPr>
          </a:p>
          <a:p>
            <a:r>
              <a:rPr lang="ro-RO" sz="3200" b="1" dirty="0">
                <a:solidFill>
                  <a:srgbClr val="0A0A0A"/>
                </a:solidFill>
                <a:highlight>
                  <a:srgbClr val="FFFFFF"/>
                </a:highlight>
                <a:latin typeface="Arial"/>
                <a:ea typeface="+mn-lt"/>
                <a:cs typeface="Arial"/>
              </a:rPr>
              <a:t>Fantezie și Culoare:</a:t>
            </a:r>
            <a:r>
              <a:rPr lang="ro-RO" sz="3200" dirty="0">
                <a:solidFill>
                  <a:srgbClr val="0A0A0A"/>
                </a:solidFill>
                <a:highlight>
                  <a:srgbClr val="FFFFFF"/>
                </a:highlight>
                <a:latin typeface="Arial"/>
                <a:ea typeface="+mn-lt"/>
                <a:cs typeface="Arial"/>
              </a:rPr>
              <a:t> Ateliere de arte plastice pentru stimularea imaginației și a reflexiei.</a:t>
            </a:r>
            <a:endParaRPr lang="ro-RO" sz="3200" dirty="0">
              <a:latin typeface="Arial"/>
              <a:cs typeface="Arial"/>
            </a:endParaRPr>
          </a:p>
          <a:p>
            <a:r>
              <a:rPr lang="ro-RO" sz="3200" b="1" dirty="0">
                <a:solidFill>
                  <a:srgbClr val="0A0A0A"/>
                </a:solidFill>
                <a:highlight>
                  <a:srgbClr val="FFFFFF"/>
                </a:highlight>
                <a:latin typeface="Arial"/>
                <a:ea typeface="+mn-lt"/>
                <a:cs typeface="Arial"/>
              </a:rPr>
              <a:t>Educație Sportivă:</a:t>
            </a:r>
            <a:r>
              <a:rPr lang="ro-RO" sz="3200" dirty="0">
                <a:solidFill>
                  <a:srgbClr val="0A0A0A"/>
                </a:solidFill>
                <a:highlight>
                  <a:srgbClr val="FFFFFF"/>
                </a:highlight>
                <a:latin typeface="Arial"/>
                <a:ea typeface="+mn-lt"/>
                <a:cs typeface="Arial"/>
              </a:rPr>
              <a:t> Activități în aer liber axate pe cooperare, disciplină de grup și dezvoltare fizică.</a:t>
            </a:r>
            <a:endParaRPr lang="ro-RO" sz="3200" dirty="0">
              <a:latin typeface="Arial"/>
              <a:cs typeface="Arial"/>
            </a:endParaRPr>
          </a:p>
          <a:p>
            <a:r>
              <a:rPr lang="ro-RO" sz="3200" b="1" dirty="0">
                <a:solidFill>
                  <a:srgbClr val="0A0A0A"/>
                </a:solidFill>
                <a:highlight>
                  <a:srgbClr val="FFFFFF"/>
                </a:highlight>
                <a:latin typeface="Arial"/>
                <a:ea typeface="+mn-lt"/>
                <a:cs typeface="Arial"/>
              </a:rPr>
              <a:t>Educație Interculturală:</a:t>
            </a:r>
            <a:r>
              <a:rPr lang="ro-RO" sz="3200" dirty="0">
                <a:solidFill>
                  <a:srgbClr val="0A0A0A"/>
                </a:solidFill>
                <a:highlight>
                  <a:srgbClr val="FFFFFF"/>
                </a:highlight>
                <a:latin typeface="Arial"/>
                <a:ea typeface="+mn-lt"/>
                <a:cs typeface="Arial"/>
              </a:rPr>
              <a:t> Promovarea toleranței și a empatiei în contexte multiculturale.</a:t>
            </a:r>
            <a:endParaRPr lang="ro-RO" sz="3200" dirty="0">
              <a:latin typeface="Arial"/>
              <a:cs typeface="Arial"/>
            </a:endParaRPr>
          </a:p>
          <a:p>
            <a:r>
              <a:rPr lang="ro-RO" sz="3200" b="1" dirty="0">
                <a:solidFill>
                  <a:srgbClr val="0A0A0A"/>
                </a:solidFill>
                <a:highlight>
                  <a:srgbClr val="FFFFFF"/>
                </a:highlight>
                <a:latin typeface="Arial"/>
                <a:ea typeface="+mn-lt"/>
                <a:cs typeface="Arial"/>
              </a:rPr>
              <a:t>Kituri Robotice:</a:t>
            </a:r>
            <a:r>
              <a:rPr lang="ro-RO" sz="3200" dirty="0">
                <a:solidFill>
                  <a:srgbClr val="0A0A0A"/>
                </a:solidFill>
                <a:highlight>
                  <a:srgbClr val="FFFFFF"/>
                </a:highlight>
                <a:latin typeface="Arial"/>
                <a:ea typeface="+mn-lt"/>
                <a:cs typeface="Arial"/>
              </a:rPr>
              <a:t> Utilizarea tehnologiei pentru dezvoltarea abilităților de relaționare și gestionare a emoțiilor.</a:t>
            </a:r>
            <a:endParaRPr lang="ro-RO" sz="3200" dirty="0">
              <a:latin typeface="Arial"/>
              <a:cs typeface="Arial"/>
            </a:endParaRPr>
          </a:p>
          <a:p>
            <a:r>
              <a:rPr lang="ro-RO" sz="3200" i="1" dirty="0">
                <a:solidFill>
                  <a:srgbClr val="0A0A0A"/>
                </a:solidFill>
                <a:highlight>
                  <a:srgbClr val="FFFFFF"/>
                </a:highlight>
                <a:latin typeface="Arial"/>
                <a:ea typeface="+mn-lt"/>
                <a:cs typeface="Arial"/>
              </a:rPr>
              <a:t>Notă: Toate kiturile robotice vor fi donate școlilor la finalul proiectului.</a:t>
            </a:r>
            <a:endParaRPr lang="ro-RO" sz="3200" dirty="0">
              <a:latin typeface="Arial"/>
              <a:cs typeface="Arial"/>
            </a:endParaRPr>
          </a:p>
          <a:p>
            <a:pPr marL="0" indent="0">
              <a:buNone/>
            </a:pPr>
            <a:br>
              <a:rPr lang="en-US" dirty="0"/>
            </a:br>
            <a:endParaRPr lang="en-US" dirty="0"/>
          </a:p>
          <a:p>
            <a:pPr marL="0" indent="0">
              <a:buNone/>
            </a:pPr>
            <a:br>
              <a:rPr lang="en-US" dirty="0"/>
            </a:br>
            <a:endParaRPr lang="en-US"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080DBA39-4180-AEEB-69CE-EA91DE68A971}"/>
              </a:ext>
            </a:extLst>
          </p:cNvPr>
          <p:cNvPicPr>
            <a:picLocks noChangeAspect="1"/>
          </p:cNvPicPr>
          <p:nvPr/>
        </p:nvPicPr>
        <p:blipFill>
          <a:blip r:embed="rId2"/>
          <a:stretch>
            <a:fillRect/>
          </a:stretch>
        </p:blipFill>
        <p:spPr>
          <a:xfrm>
            <a:off x="837939" y="278834"/>
            <a:ext cx="11163300" cy="1592633"/>
          </a:xfrm>
          <a:prstGeom prst="rect">
            <a:avLst/>
          </a:prstGeom>
        </p:spPr>
      </p:pic>
    </p:spTree>
    <p:extLst>
      <p:ext uri="{BB962C8B-B14F-4D97-AF65-F5344CB8AC3E}">
        <p14:creationId xmlns:p14="http://schemas.microsoft.com/office/powerpoint/2010/main" val="1142129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4091833-392B-AFBD-BA11-567EF053F883}"/>
              </a:ext>
            </a:extLst>
          </p:cNvPr>
          <p:cNvSpPr>
            <a:spLocks noGrp="1"/>
          </p:cNvSpPr>
          <p:nvPr>
            <p:ph type="title"/>
          </p:nvPr>
        </p:nvSpPr>
        <p:spPr>
          <a:xfrm>
            <a:off x="838200" y="1930878"/>
            <a:ext cx="10515600" cy="1095918"/>
          </a:xfrm>
        </p:spPr>
        <p:txBody>
          <a:bodyPr>
            <a:normAutofit fontScale="90000"/>
          </a:bodyPr>
          <a:lstStyle/>
          <a:p>
            <a:r>
              <a:rPr lang="ro-RO" sz="180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endParaRPr lang="ro-RO"/>
          </a:p>
        </p:txBody>
      </p:sp>
      <p:sp>
        <p:nvSpPr>
          <p:cNvPr id="3" name="Substituent conținut 2">
            <a:extLst>
              <a:ext uri="{FF2B5EF4-FFF2-40B4-BE49-F238E27FC236}">
                <a16:creationId xmlns:a16="http://schemas.microsoft.com/office/drawing/2014/main" id="{6310B58A-E4E6-F789-86DE-39EE60D967D9}"/>
              </a:ext>
            </a:extLst>
          </p:cNvPr>
          <p:cNvSpPr>
            <a:spLocks noGrp="1"/>
          </p:cNvSpPr>
          <p:nvPr>
            <p:ph idx="1"/>
          </p:nvPr>
        </p:nvSpPr>
        <p:spPr>
          <a:xfrm>
            <a:off x="838200" y="3422693"/>
            <a:ext cx="10515600" cy="2754270"/>
          </a:xfrm>
        </p:spPr>
        <p:txBody>
          <a:bodyPr vert="horz" lIns="91440" tIns="45720" rIns="91440" bIns="45720" rtlCol="0" anchor="t">
            <a:noAutofit/>
          </a:bodyPr>
          <a:lstStyle/>
          <a:p>
            <a:pPr marL="0" indent="0" algn="ctr">
              <a:buNone/>
            </a:pPr>
            <a:r>
              <a:rPr lang="ro-RO" sz="2000" b="1" dirty="0">
                <a:solidFill>
                  <a:srgbClr val="0A0A0A"/>
                </a:solidFill>
                <a:highlight>
                  <a:srgbClr val="FFFFFF"/>
                </a:highlight>
                <a:latin typeface="Arial"/>
                <a:ea typeface="+mn-lt"/>
                <a:cs typeface="Arial"/>
              </a:rPr>
              <a:t>                    </a:t>
            </a:r>
            <a:r>
              <a:rPr lang="ro-RO" sz="2000" b="1">
                <a:solidFill>
                  <a:srgbClr val="0A0A0A"/>
                </a:solidFill>
                <a:highlight>
                  <a:srgbClr val="FFFFFF"/>
                </a:highlight>
                <a:latin typeface="Arial"/>
                <a:ea typeface="+mn-lt"/>
                <a:cs typeface="Arial"/>
              </a:rPr>
              <a:t>       Servicii de Terapie și Consiliere</a:t>
            </a:r>
            <a:endParaRPr lang="ro-RO" sz="2000">
              <a:latin typeface="Arial"/>
              <a:cs typeface="Arial"/>
            </a:endParaRPr>
          </a:p>
          <a:p>
            <a:r>
              <a:rPr lang="ro-RO" sz="2000" b="1">
                <a:solidFill>
                  <a:srgbClr val="0A0A0A"/>
                </a:solidFill>
                <a:highlight>
                  <a:srgbClr val="FFFFFF"/>
                </a:highlight>
                <a:latin typeface="Arial"/>
                <a:ea typeface="+mn-lt"/>
                <a:cs typeface="Arial"/>
              </a:rPr>
              <a:t>Terapie Logopedică:</a:t>
            </a:r>
            <a:r>
              <a:rPr lang="ro-RO" sz="2000">
                <a:solidFill>
                  <a:srgbClr val="0A0A0A"/>
                </a:solidFill>
                <a:highlight>
                  <a:srgbClr val="FFFFFF"/>
                </a:highlight>
                <a:latin typeface="Arial"/>
                <a:ea typeface="+mn-lt"/>
                <a:cs typeface="Arial"/>
              </a:rPr>
              <a:t> Ședințe individuale sau de grup pentru dezvoltarea limbajului funcțional și a autonomiei.</a:t>
            </a:r>
            <a:endParaRPr lang="ro-RO" sz="2000">
              <a:latin typeface="Arial"/>
              <a:cs typeface="Arial"/>
            </a:endParaRPr>
          </a:p>
          <a:p>
            <a:r>
              <a:rPr lang="ro-RO" sz="2000" b="1">
                <a:solidFill>
                  <a:srgbClr val="0A0A0A"/>
                </a:solidFill>
                <a:highlight>
                  <a:srgbClr val="FFFFFF"/>
                </a:highlight>
                <a:latin typeface="Arial"/>
                <a:ea typeface="+mn-lt"/>
                <a:cs typeface="Arial"/>
              </a:rPr>
              <a:t>Consiliere Psihologică:</a:t>
            </a:r>
            <a:r>
              <a:rPr lang="ro-RO" sz="2000">
                <a:solidFill>
                  <a:srgbClr val="0A0A0A"/>
                </a:solidFill>
                <a:highlight>
                  <a:srgbClr val="FFFFFF"/>
                </a:highlight>
                <a:latin typeface="Arial"/>
                <a:ea typeface="+mn-lt"/>
                <a:cs typeface="Arial"/>
              </a:rPr>
              <a:t> Intervenții pentru gestionarea stresului, a anxietății și a dificultăților de comportament.</a:t>
            </a:r>
            <a:endParaRPr lang="ro-RO" sz="2000">
              <a:latin typeface="Arial"/>
              <a:cs typeface="Arial"/>
            </a:endParaRPr>
          </a:p>
          <a:p>
            <a:r>
              <a:rPr lang="ro-RO" sz="2000" b="1">
                <a:solidFill>
                  <a:srgbClr val="0A0A0A"/>
                </a:solidFill>
                <a:highlight>
                  <a:srgbClr val="FFFFFF"/>
                </a:highlight>
                <a:latin typeface="Arial"/>
                <a:ea typeface="+mn-lt"/>
                <a:cs typeface="Arial"/>
              </a:rPr>
              <a:t>Sprijin Educațional:</a:t>
            </a:r>
            <a:r>
              <a:rPr lang="ro-RO" sz="2000">
                <a:solidFill>
                  <a:srgbClr val="0A0A0A"/>
                </a:solidFill>
                <a:highlight>
                  <a:srgbClr val="FFFFFF"/>
                </a:highlight>
                <a:latin typeface="Arial"/>
                <a:ea typeface="+mn-lt"/>
                <a:cs typeface="Arial"/>
              </a:rPr>
              <a:t> Profesori itineranți care adaptează curriculumul și materialele de învățare la nevoile specifice ale fiecărui copil.</a:t>
            </a:r>
            <a:endParaRPr lang="ro-RO" sz="2000">
              <a:latin typeface="Arial"/>
              <a:cs typeface="Arial"/>
            </a:endParaRPr>
          </a:p>
          <a:p>
            <a:r>
              <a:rPr lang="ro-RO" sz="2000" b="1">
                <a:solidFill>
                  <a:srgbClr val="0A0A0A"/>
                </a:solidFill>
                <a:highlight>
                  <a:srgbClr val="FFFFFF"/>
                </a:highlight>
                <a:latin typeface="Arial"/>
                <a:ea typeface="+mn-lt"/>
                <a:cs typeface="Arial"/>
              </a:rPr>
              <a:t>Integrare:</a:t>
            </a:r>
            <a:r>
              <a:rPr lang="ro-RO" sz="2000">
                <a:solidFill>
                  <a:srgbClr val="0A0A0A"/>
                </a:solidFill>
                <a:highlight>
                  <a:srgbClr val="FFFFFF"/>
                </a:highlight>
                <a:latin typeface="Arial"/>
                <a:ea typeface="+mn-lt"/>
                <a:cs typeface="Arial"/>
              </a:rPr>
              <a:t> Activități de socializare menite să crească încrederea în sine a elevilor</a:t>
            </a:r>
            <a:r>
              <a:rPr lang="ro-RO" sz="2000">
                <a:solidFill>
                  <a:srgbClr val="0A0A0A"/>
                </a:solidFill>
                <a:highlight>
                  <a:srgbClr val="FFFFFF"/>
                </a:highlight>
                <a:ea typeface="+mn-lt"/>
                <a:cs typeface="+mn-lt"/>
              </a:rPr>
              <a:t>.</a:t>
            </a:r>
            <a:endParaRPr lang="ro-RO" sz="2000" dirty="0"/>
          </a:p>
          <a:p>
            <a:endParaRPr lang="ro-RO" sz="2400"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01B223C7-17AC-0708-EF48-7D72052E31EF}"/>
              </a:ext>
            </a:extLst>
          </p:cNvPr>
          <p:cNvPicPr>
            <a:picLocks noChangeAspect="1"/>
          </p:cNvPicPr>
          <p:nvPr/>
        </p:nvPicPr>
        <p:blipFill>
          <a:blip r:embed="rId2"/>
          <a:stretch>
            <a:fillRect/>
          </a:stretch>
        </p:blipFill>
        <p:spPr>
          <a:xfrm>
            <a:off x="931885" y="414533"/>
            <a:ext cx="10516121" cy="1310797"/>
          </a:xfrm>
          <a:prstGeom prst="rect">
            <a:avLst/>
          </a:prstGeom>
        </p:spPr>
      </p:pic>
    </p:spTree>
    <p:extLst>
      <p:ext uri="{BB962C8B-B14F-4D97-AF65-F5344CB8AC3E}">
        <p14:creationId xmlns:p14="http://schemas.microsoft.com/office/powerpoint/2010/main" val="356396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EC94A51-69BA-0011-EC9B-6D0C28343A82}"/>
              </a:ext>
            </a:extLst>
          </p:cNvPr>
          <p:cNvSpPr>
            <a:spLocks noGrp="1"/>
          </p:cNvSpPr>
          <p:nvPr>
            <p:ph type="title"/>
          </p:nvPr>
        </p:nvSpPr>
        <p:spPr>
          <a:xfrm>
            <a:off x="838200" y="2003946"/>
            <a:ext cx="10515600" cy="981097"/>
          </a:xfrm>
        </p:spPr>
        <p:txBody>
          <a:bodyPr>
            <a:normAutofit/>
          </a:bodyPr>
          <a:lstStyle/>
          <a:p>
            <a:r>
              <a:rPr lang="ro-RO" sz="110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p>
        </p:txBody>
      </p:sp>
      <p:sp>
        <p:nvSpPr>
          <p:cNvPr id="3" name="Substituent conținut 2">
            <a:extLst>
              <a:ext uri="{FF2B5EF4-FFF2-40B4-BE49-F238E27FC236}">
                <a16:creationId xmlns:a16="http://schemas.microsoft.com/office/drawing/2014/main" id="{4351250C-47D7-96F3-7E16-44D9E3EA678E}"/>
              </a:ext>
            </a:extLst>
          </p:cNvPr>
          <p:cNvSpPr>
            <a:spLocks noGrp="1"/>
          </p:cNvSpPr>
          <p:nvPr>
            <p:ph idx="1"/>
          </p:nvPr>
        </p:nvSpPr>
        <p:spPr>
          <a:xfrm>
            <a:off x="838200" y="2994720"/>
            <a:ext cx="10734805" cy="3766790"/>
          </a:xfrm>
        </p:spPr>
        <p:txBody>
          <a:bodyPr vert="horz" lIns="91440" tIns="45720" rIns="91440" bIns="45720" rtlCol="0" anchor="t">
            <a:normAutofit fontScale="70000" lnSpcReduction="20000"/>
          </a:bodyPr>
          <a:lstStyle/>
          <a:p>
            <a:pPr marL="0" indent="0" algn="ctr">
              <a:buNone/>
            </a:pPr>
            <a:r>
              <a:rPr lang="ro-RO" sz="1500" b="1" dirty="0">
                <a:solidFill>
                  <a:srgbClr val="0A0A0A"/>
                </a:solidFill>
                <a:highlight>
                  <a:srgbClr val="FFFFFF"/>
                </a:highlight>
                <a:ea typeface="+mn-lt"/>
                <a:cs typeface="+mn-lt"/>
              </a:rPr>
              <a:t>                                      </a:t>
            </a:r>
            <a:endParaRPr lang="ro-RO" sz="2400">
              <a:solidFill>
                <a:srgbClr val="000000"/>
              </a:solidFill>
              <a:ea typeface="+mn-lt"/>
              <a:cs typeface="+mn-lt"/>
            </a:endParaRPr>
          </a:p>
          <a:p>
            <a:pPr marL="0" indent="0" algn="ctr">
              <a:buNone/>
            </a:pPr>
            <a:r>
              <a:rPr lang="ro-RO" sz="2400" b="1">
                <a:solidFill>
                  <a:srgbClr val="0A0A0A"/>
                </a:solidFill>
                <a:highlight>
                  <a:srgbClr val="FFFFFF"/>
                </a:highlight>
                <a:latin typeface="Arial"/>
                <a:ea typeface="+mn-lt"/>
                <a:cs typeface="Arial"/>
              </a:rPr>
              <a:t>Camerele-Resursă (Inovație prin Tehnologie)</a:t>
            </a:r>
            <a:endParaRPr lang="ro-RO" sz="2400">
              <a:latin typeface="Arial"/>
              <a:cs typeface="Arial"/>
            </a:endParaRPr>
          </a:p>
          <a:p>
            <a:r>
              <a:rPr lang="ro-RO" sz="2400" b="1">
                <a:solidFill>
                  <a:srgbClr val="0A0A0A"/>
                </a:solidFill>
                <a:highlight>
                  <a:srgbClr val="FFFFFF"/>
                </a:highlight>
                <a:latin typeface="Arial"/>
                <a:ea typeface="+mn-lt"/>
                <a:cs typeface="Arial"/>
              </a:rPr>
              <a:t>Dotări:</a:t>
            </a:r>
            <a:r>
              <a:rPr lang="ro-RO" sz="2400">
                <a:solidFill>
                  <a:srgbClr val="0A0A0A"/>
                </a:solidFill>
                <a:highlight>
                  <a:srgbClr val="FFFFFF"/>
                </a:highlight>
                <a:latin typeface="Arial"/>
                <a:ea typeface="+mn-lt"/>
                <a:cs typeface="Arial"/>
              </a:rPr>
              <a:t> Fiecare din cele 5 școli va avea o cameră specializată dotată cu </a:t>
            </a:r>
            <a:r>
              <a:rPr lang="ro-RO" sz="2400" b="1">
                <a:solidFill>
                  <a:srgbClr val="0A0A0A"/>
                </a:solidFill>
                <a:highlight>
                  <a:srgbClr val="FFFFFF"/>
                </a:highlight>
                <a:latin typeface="Arial"/>
                <a:ea typeface="+mn-lt"/>
                <a:cs typeface="Arial"/>
              </a:rPr>
              <a:t>panouri interactive senzoriale</a:t>
            </a:r>
            <a:r>
              <a:rPr lang="ro-RO" sz="2400">
                <a:solidFill>
                  <a:srgbClr val="0A0A0A"/>
                </a:solidFill>
                <a:highlight>
                  <a:srgbClr val="FFFFFF"/>
                </a:highlight>
                <a:latin typeface="Arial"/>
                <a:ea typeface="+mn-lt"/>
                <a:cs typeface="Arial"/>
              </a:rPr>
              <a:t>.</a:t>
            </a:r>
            <a:endParaRPr lang="ro-RO" sz="2400">
              <a:latin typeface="Arial"/>
              <a:cs typeface="Arial"/>
            </a:endParaRPr>
          </a:p>
          <a:p>
            <a:r>
              <a:rPr lang="ro-RO" sz="2400" b="1">
                <a:solidFill>
                  <a:srgbClr val="0A0A0A"/>
                </a:solidFill>
                <a:highlight>
                  <a:srgbClr val="FFFFFF"/>
                </a:highlight>
                <a:latin typeface="Arial"/>
                <a:ea typeface="+mn-lt"/>
                <a:cs typeface="Arial"/>
              </a:rPr>
              <a:t>Beneficii terapeutice:</a:t>
            </a:r>
            <a:endParaRPr lang="ro-RO" sz="2400">
              <a:latin typeface="Arial"/>
              <a:cs typeface="Arial"/>
            </a:endParaRPr>
          </a:p>
          <a:p>
            <a:pPr lvl="1"/>
            <a:r>
              <a:rPr lang="ro-RO">
                <a:solidFill>
                  <a:srgbClr val="0A0A0A"/>
                </a:solidFill>
                <a:highlight>
                  <a:srgbClr val="FFFFFF"/>
                </a:highlight>
                <a:latin typeface="Arial"/>
                <a:ea typeface="+mn-lt"/>
                <a:cs typeface="Arial"/>
              </a:rPr>
              <a:t>Stimularea memoriei și a reacțiilor rapide.</a:t>
            </a:r>
            <a:endParaRPr lang="ro-RO">
              <a:latin typeface="Arial"/>
              <a:cs typeface="Arial"/>
            </a:endParaRPr>
          </a:p>
          <a:p>
            <a:pPr lvl="1"/>
            <a:r>
              <a:rPr lang="ro-RO">
                <a:solidFill>
                  <a:srgbClr val="0A0A0A"/>
                </a:solidFill>
                <a:highlight>
                  <a:srgbClr val="FFFFFF"/>
                </a:highlight>
                <a:latin typeface="Arial"/>
                <a:ea typeface="+mn-lt"/>
                <a:cs typeface="Arial"/>
              </a:rPr>
              <a:t>Coordonarea mișcărilor (motricitate fină și grosieră).</a:t>
            </a:r>
            <a:endParaRPr lang="ro-RO">
              <a:latin typeface="Arial"/>
              <a:cs typeface="Arial"/>
            </a:endParaRPr>
          </a:p>
          <a:p>
            <a:pPr lvl="1"/>
            <a:r>
              <a:rPr lang="ro-RO">
                <a:solidFill>
                  <a:srgbClr val="0A0A0A"/>
                </a:solidFill>
                <a:highlight>
                  <a:srgbClr val="FFFFFF"/>
                </a:highlight>
                <a:latin typeface="Arial"/>
                <a:ea typeface="+mn-lt"/>
                <a:cs typeface="Arial"/>
              </a:rPr>
              <a:t>Echilibrarea senzorială și rafinarea auzului.</a:t>
            </a:r>
            <a:endParaRPr lang="ro-RO">
              <a:latin typeface="Arial"/>
              <a:cs typeface="Arial"/>
            </a:endParaRPr>
          </a:p>
          <a:p>
            <a:pPr lvl="1"/>
            <a:r>
              <a:rPr lang="ro-RO">
                <a:solidFill>
                  <a:srgbClr val="0A0A0A"/>
                </a:solidFill>
                <a:highlight>
                  <a:srgbClr val="FFFFFF"/>
                </a:highlight>
                <a:latin typeface="Arial"/>
                <a:ea typeface="+mn-lt"/>
                <a:cs typeface="Arial"/>
              </a:rPr>
              <a:t>Recuperare și fizioterapie ușoară prin mișcare.</a:t>
            </a:r>
            <a:endParaRPr lang="ro-RO">
              <a:latin typeface="Arial"/>
              <a:cs typeface="Arial"/>
            </a:endParaRPr>
          </a:p>
          <a:p>
            <a:r>
              <a:rPr lang="ro-RO" sz="2400" b="1">
                <a:solidFill>
                  <a:srgbClr val="0A0A0A"/>
                </a:solidFill>
                <a:highlight>
                  <a:srgbClr val="FFFFFF"/>
                </a:highlight>
                <a:latin typeface="Arial"/>
                <a:ea typeface="Calibri"/>
                <a:cs typeface="Arial"/>
              </a:rPr>
              <a:t>Impact:</a:t>
            </a:r>
            <a:r>
              <a:rPr lang="ro-RO" sz="2400">
                <a:solidFill>
                  <a:srgbClr val="0A0A0A"/>
                </a:solidFill>
                <a:highlight>
                  <a:srgbClr val="FFFFFF"/>
                </a:highlight>
                <a:latin typeface="Arial"/>
                <a:ea typeface="Calibri"/>
                <a:cs typeface="Arial"/>
              </a:rPr>
              <a:t> Spațiu sigur pentru intervenții individualizate, departe de zgomotul clasei obișnuite</a:t>
            </a:r>
            <a:r>
              <a:rPr lang="ro-RO" sz="2400">
                <a:solidFill>
                  <a:srgbClr val="0A0A0A"/>
                </a:solidFill>
                <a:highlight>
                  <a:srgbClr val="FFFFFF"/>
                </a:highlight>
                <a:latin typeface="Calibri"/>
                <a:ea typeface="Calibri"/>
                <a:cs typeface="Calibri"/>
              </a:rPr>
              <a:t>.</a:t>
            </a:r>
            <a:endParaRPr lang="ro-RO" sz="2400">
              <a:latin typeface="Calibri"/>
              <a:ea typeface="Calibri"/>
              <a:cs typeface="Calibri"/>
            </a:endParaRPr>
          </a:p>
          <a:p>
            <a:pPr marL="0" indent="0">
              <a:buNone/>
            </a:pPr>
            <a:br>
              <a:rPr lang="en-US" dirty="0"/>
            </a:br>
            <a:endParaRPr lang="en-US" dirty="0"/>
          </a:p>
          <a:p>
            <a:pPr marL="0" indent="0">
              <a:buNone/>
            </a:pPr>
            <a:br>
              <a:rPr lang="en-US" dirty="0"/>
            </a:br>
            <a:endParaRPr lang="en-US"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44312B8C-09C3-2F3D-70CD-1F0A06EA7065}"/>
              </a:ext>
            </a:extLst>
          </p:cNvPr>
          <p:cNvPicPr>
            <a:picLocks noChangeAspect="1"/>
          </p:cNvPicPr>
          <p:nvPr/>
        </p:nvPicPr>
        <p:blipFill>
          <a:blip r:embed="rId2"/>
          <a:stretch>
            <a:fillRect/>
          </a:stretch>
        </p:blipFill>
        <p:spPr>
          <a:xfrm>
            <a:off x="942323" y="372780"/>
            <a:ext cx="10964970" cy="1342112"/>
          </a:xfrm>
          <a:prstGeom prst="rect">
            <a:avLst/>
          </a:prstGeom>
        </p:spPr>
      </p:pic>
    </p:spTree>
    <p:extLst>
      <p:ext uri="{BB962C8B-B14F-4D97-AF65-F5344CB8AC3E}">
        <p14:creationId xmlns:p14="http://schemas.microsoft.com/office/powerpoint/2010/main" val="2425450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AA3EE64-DE69-894A-8835-CD066A063530}"/>
              </a:ext>
            </a:extLst>
          </p:cNvPr>
          <p:cNvSpPr>
            <a:spLocks noGrp="1"/>
          </p:cNvSpPr>
          <p:nvPr>
            <p:ph type="title"/>
          </p:nvPr>
        </p:nvSpPr>
        <p:spPr>
          <a:xfrm>
            <a:off x="838200" y="365125"/>
            <a:ext cx="10515600" cy="1910110"/>
          </a:xfrm>
        </p:spPr>
        <p:txBody>
          <a:bodyPr>
            <a:normAutofit/>
          </a:bodyPr>
          <a:lstStyle/>
          <a:p>
            <a:br>
              <a:rPr lang="ro-RO" sz="1100" dirty="0"/>
            </a:br>
            <a:br>
              <a:rPr lang="ro-RO" sz="1100" dirty="0"/>
            </a:br>
            <a:br>
              <a:rPr lang="ro-RO" sz="1100" dirty="0"/>
            </a:br>
            <a:br>
              <a:rPr lang="ro-RO" sz="1100" dirty="0"/>
            </a:br>
            <a:br>
              <a:rPr lang="ro-RO" sz="1100" dirty="0"/>
            </a:br>
            <a:br>
              <a:rPr lang="ro-RO" sz="1100" dirty="0"/>
            </a:br>
            <a:r>
              <a:rPr lang="ro-RO" sz="1100"/>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p>
        </p:txBody>
      </p:sp>
      <p:sp>
        <p:nvSpPr>
          <p:cNvPr id="3" name="Substituent conținut 2">
            <a:extLst>
              <a:ext uri="{FF2B5EF4-FFF2-40B4-BE49-F238E27FC236}">
                <a16:creationId xmlns:a16="http://schemas.microsoft.com/office/drawing/2014/main" id="{04B047FA-7019-B308-9D81-9D7BBAD4F251}"/>
              </a:ext>
            </a:extLst>
          </p:cNvPr>
          <p:cNvSpPr>
            <a:spLocks noGrp="1"/>
          </p:cNvSpPr>
          <p:nvPr>
            <p:ph idx="1"/>
          </p:nvPr>
        </p:nvSpPr>
        <p:spPr>
          <a:xfrm>
            <a:off x="838200" y="2535433"/>
            <a:ext cx="10515600" cy="3641530"/>
          </a:xfrm>
        </p:spPr>
        <p:txBody>
          <a:bodyPr vert="horz" lIns="91440" tIns="45720" rIns="91440" bIns="45720" rtlCol="0" anchor="t">
            <a:normAutofit/>
          </a:bodyPr>
          <a:lstStyle/>
          <a:p>
            <a:pPr algn="ctr"/>
            <a:r>
              <a:rPr lang="ro-RO" sz="2400" b="1">
                <a:solidFill>
                  <a:srgbClr val="0A0A0A"/>
                </a:solidFill>
                <a:highlight>
                  <a:srgbClr val="FFFFFF"/>
                </a:highlight>
                <a:ea typeface="+mn-lt"/>
                <a:cs typeface="+mn-lt"/>
              </a:rPr>
              <a:t>Monitorizarea Progresului</a:t>
            </a:r>
            <a:endParaRPr lang="ro-RO" sz="2400"/>
          </a:p>
          <a:p>
            <a:r>
              <a:rPr lang="ro-RO" sz="2400" b="1">
                <a:solidFill>
                  <a:srgbClr val="0A0A0A"/>
                </a:solidFill>
                <a:highlight>
                  <a:srgbClr val="FFFFFF"/>
                </a:highlight>
                <a:ea typeface="+mn-lt"/>
                <a:cs typeface="+mn-lt"/>
              </a:rPr>
              <a:t>Planul de Intervenție Personalizat (PIP):</a:t>
            </a:r>
            <a:r>
              <a:rPr lang="ro-RO" sz="2400">
                <a:solidFill>
                  <a:srgbClr val="0A0A0A"/>
                </a:solidFill>
                <a:highlight>
                  <a:srgbClr val="FFFFFF"/>
                </a:highlight>
                <a:ea typeface="+mn-lt"/>
                <a:cs typeface="+mn-lt"/>
              </a:rPr>
              <a:t> Creat pentru fiecare din cei 101 copii pe baza unei evaluări inițiale.</a:t>
            </a:r>
            <a:endParaRPr lang="ro-RO" sz="2400"/>
          </a:p>
          <a:p>
            <a:r>
              <a:rPr lang="ro-RO" sz="2400" b="1">
                <a:solidFill>
                  <a:srgbClr val="0A0A0A"/>
                </a:solidFill>
                <a:highlight>
                  <a:srgbClr val="FFFFFF"/>
                </a:highlight>
                <a:ea typeface="+mn-lt"/>
                <a:cs typeface="+mn-lt"/>
              </a:rPr>
              <a:t>Instrumente de lucru:</a:t>
            </a:r>
            <a:endParaRPr lang="ro-RO" sz="2400"/>
          </a:p>
          <a:p>
            <a:pPr lvl="1"/>
            <a:r>
              <a:rPr lang="ro-RO">
                <a:solidFill>
                  <a:srgbClr val="0A0A0A"/>
                </a:solidFill>
                <a:highlight>
                  <a:srgbClr val="FFFFFF"/>
                </a:highlight>
                <a:ea typeface="+mn-lt"/>
                <a:cs typeface="+mn-lt"/>
              </a:rPr>
              <a:t>Fișe individuale de progres și jurnale de observație.</a:t>
            </a:r>
            <a:endParaRPr lang="ro-RO"/>
          </a:p>
          <a:p>
            <a:pPr lvl="1"/>
            <a:r>
              <a:rPr lang="ro-RO">
                <a:solidFill>
                  <a:srgbClr val="0A0A0A"/>
                </a:solidFill>
                <a:highlight>
                  <a:srgbClr val="FFFFFF"/>
                </a:highlight>
                <a:ea typeface="+mn-lt"/>
                <a:cs typeface="+mn-lt"/>
              </a:rPr>
              <a:t>Teste inițiale și finale pentru măsurarea evoluției.</a:t>
            </a:r>
            <a:endParaRPr lang="ro-RO"/>
          </a:p>
          <a:p>
            <a:pPr lvl="1"/>
            <a:r>
              <a:rPr lang="ro-RO">
                <a:solidFill>
                  <a:srgbClr val="0A0A0A"/>
                </a:solidFill>
                <a:highlight>
                  <a:srgbClr val="FFFFFF"/>
                </a:highlight>
                <a:ea typeface="+mn-lt"/>
                <a:cs typeface="+mn-lt"/>
              </a:rPr>
              <a:t>Feedback constant de la părinți și cadrele didactice de la clasă.</a:t>
            </a:r>
            <a:endParaRPr lang="ro-RO"/>
          </a:p>
          <a:p>
            <a:r>
              <a:rPr lang="ro-RO" sz="2400" b="1">
                <a:solidFill>
                  <a:srgbClr val="0A0A0A"/>
                </a:solidFill>
                <a:highlight>
                  <a:srgbClr val="FFFFFF"/>
                </a:highlight>
                <a:ea typeface="+mn-lt"/>
                <a:cs typeface="+mn-lt"/>
              </a:rPr>
              <a:t>Ghid de Bune Practici:</a:t>
            </a:r>
            <a:r>
              <a:rPr lang="ro-RO" sz="2400">
                <a:solidFill>
                  <a:srgbClr val="0A0A0A"/>
                </a:solidFill>
                <a:highlight>
                  <a:srgbClr val="FFFFFF"/>
                </a:highlight>
                <a:ea typeface="+mn-lt"/>
                <a:cs typeface="+mn-lt"/>
              </a:rPr>
              <a:t> Elaborarea unui ghid multidisciplinar ce va fi diseminat la nivel județean.</a:t>
            </a:r>
            <a:endParaRPr lang="ro-RO" sz="2400"/>
          </a:p>
          <a:p>
            <a:endParaRPr lang="ro-RO" dirty="0"/>
          </a:p>
        </p:txBody>
      </p:sp>
      <p:pic>
        <p:nvPicPr>
          <p:cNvPr id="4" name="Imagine 3" descr="O imagine care conține text, captură de ecran, Font, Albastru electric&#10;&#10;Conținutul generat de inteligența artificială poate fi incorect.">
            <a:extLst>
              <a:ext uri="{FF2B5EF4-FFF2-40B4-BE49-F238E27FC236}">
                <a16:creationId xmlns:a16="http://schemas.microsoft.com/office/drawing/2014/main" id="{A6D52482-94CB-3574-B9C3-DC3BAE56C6E1}"/>
              </a:ext>
            </a:extLst>
          </p:cNvPr>
          <p:cNvPicPr>
            <a:picLocks noChangeAspect="1"/>
          </p:cNvPicPr>
          <p:nvPr/>
        </p:nvPicPr>
        <p:blipFill>
          <a:blip r:embed="rId2"/>
          <a:stretch>
            <a:fillRect/>
          </a:stretch>
        </p:blipFill>
        <p:spPr>
          <a:xfrm>
            <a:off x="994515" y="143136"/>
            <a:ext cx="10359545" cy="1175098"/>
          </a:xfrm>
          <a:prstGeom prst="rect">
            <a:avLst/>
          </a:prstGeom>
        </p:spPr>
      </p:pic>
    </p:spTree>
    <p:extLst>
      <p:ext uri="{BB962C8B-B14F-4D97-AF65-F5344CB8AC3E}">
        <p14:creationId xmlns:p14="http://schemas.microsoft.com/office/powerpoint/2010/main" val="4021499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9D2A7EF-8E62-0486-7858-80906DE1046E}"/>
              </a:ext>
            </a:extLst>
          </p:cNvPr>
          <p:cNvSpPr>
            <a:spLocks noGrp="1"/>
          </p:cNvSpPr>
          <p:nvPr>
            <p:ph type="title"/>
          </p:nvPr>
        </p:nvSpPr>
        <p:spPr>
          <a:xfrm>
            <a:off x="838200" y="365125"/>
            <a:ext cx="10515600" cy="2171069"/>
          </a:xfrm>
        </p:spPr>
        <p:txBody>
          <a:bodyPr>
            <a:normAutofit/>
          </a:bodyPr>
          <a:lstStyle/>
          <a:p>
            <a:br>
              <a:rPr lang="ro-RO" sz="1200" dirty="0">
                <a:latin typeface="Arial"/>
                <a:cs typeface="Arial"/>
              </a:rPr>
            </a:br>
            <a:br>
              <a:rPr lang="ro-RO" sz="1200" dirty="0">
                <a:latin typeface="Arial"/>
                <a:cs typeface="Arial"/>
              </a:rPr>
            </a:br>
            <a:br>
              <a:rPr lang="ro-RO" sz="1200" dirty="0">
                <a:latin typeface="Arial"/>
                <a:cs typeface="Arial"/>
              </a:rPr>
            </a:br>
            <a:br>
              <a:rPr lang="ro-RO" sz="1200" dirty="0">
                <a:latin typeface="Arial"/>
                <a:cs typeface="Arial"/>
              </a:rPr>
            </a:br>
            <a:br>
              <a:rPr lang="ro-RO" sz="1200" dirty="0">
                <a:latin typeface="Arial"/>
                <a:cs typeface="Arial"/>
              </a:rPr>
            </a:br>
            <a:br>
              <a:rPr lang="ro-RO" sz="1200" dirty="0">
                <a:latin typeface="Arial"/>
                <a:cs typeface="Arial"/>
              </a:rPr>
            </a:br>
            <a:br>
              <a:rPr lang="ro-RO" sz="1200" dirty="0">
                <a:latin typeface="Arial"/>
                <a:cs typeface="Arial"/>
              </a:rPr>
            </a:br>
            <a:r>
              <a:rPr lang="ro-RO" sz="1200">
                <a:latin typeface="Arial"/>
                <a:cs typeface="Arial"/>
              </a:rPr>
              <a:t>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a:t>
            </a:r>
          </a:p>
        </p:txBody>
      </p:sp>
      <p:sp>
        <p:nvSpPr>
          <p:cNvPr id="3" name="Substituent conținut 2">
            <a:extLst>
              <a:ext uri="{FF2B5EF4-FFF2-40B4-BE49-F238E27FC236}">
                <a16:creationId xmlns:a16="http://schemas.microsoft.com/office/drawing/2014/main" id="{DB922663-0EFF-9347-6ABC-E7A26892F9C4}"/>
              </a:ext>
            </a:extLst>
          </p:cNvPr>
          <p:cNvSpPr>
            <a:spLocks noGrp="1"/>
          </p:cNvSpPr>
          <p:nvPr>
            <p:ph idx="1"/>
          </p:nvPr>
        </p:nvSpPr>
        <p:spPr>
          <a:xfrm>
            <a:off x="838200" y="2723323"/>
            <a:ext cx="10515600" cy="3453640"/>
          </a:xfrm>
        </p:spPr>
        <p:txBody>
          <a:bodyPr vert="horz" lIns="91440" tIns="45720" rIns="91440" bIns="45720" rtlCol="0" anchor="t">
            <a:normAutofit/>
          </a:bodyPr>
          <a:lstStyle/>
          <a:p>
            <a:pPr marL="0" indent="0" algn="ctr">
              <a:buNone/>
            </a:pPr>
            <a:r>
              <a:rPr lang="ro-RO" sz="2400" b="1">
                <a:solidFill>
                  <a:srgbClr val="0A0A0A"/>
                </a:solidFill>
                <a:highlight>
                  <a:srgbClr val="FFFFFF"/>
                </a:highlight>
                <a:ea typeface="+mn-lt"/>
                <a:cs typeface="+mn-lt"/>
              </a:rPr>
              <a:t>Documente Justificative (Obligatorii)</a:t>
            </a:r>
            <a:endParaRPr lang="ro-RO" sz="2400"/>
          </a:p>
          <a:p>
            <a:r>
              <a:rPr lang="ro-RO" sz="2400">
                <a:solidFill>
                  <a:srgbClr val="0A0A0A"/>
                </a:solidFill>
                <a:highlight>
                  <a:srgbClr val="FFFFFF"/>
                </a:highlight>
                <a:ea typeface="+mn-lt"/>
                <a:cs typeface="+mn-lt"/>
              </a:rPr>
              <a:t>Pe lângă anexe dosarul trebuie să cuprindă următoarele copii:</a:t>
            </a:r>
            <a:endParaRPr lang="ro-RO" sz="2400"/>
          </a:p>
          <a:p>
            <a:r>
              <a:rPr lang="ro-RO" sz="2400">
                <a:solidFill>
                  <a:srgbClr val="0A0A0A"/>
                </a:solidFill>
                <a:highlight>
                  <a:srgbClr val="FFFFFF"/>
                </a:highlight>
                <a:ea typeface="+mn-lt"/>
                <a:cs typeface="+mn-lt"/>
              </a:rPr>
              <a:t>🪪 </a:t>
            </a:r>
            <a:r>
              <a:rPr lang="ro-RO" sz="2400" b="1">
                <a:solidFill>
                  <a:srgbClr val="0A0A0A"/>
                </a:solidFill>
                <a:highlight>
                  <a:srgbClr val="FFFFFF"/>
                </a:highlight>
                <a:ea typeface="+mn-lt"/>
                <a:cs typeface="+mn-lt"/>
              </a:rPr>
              <a:t>Actul de identitate al părintelui:</a:t>
            </a:r>
            <a:r>
              <a:rPr lang="ro-RO" sz="2400">
                <a:solidFill>
                  <a:srgbClr val="0A0A0A"/>
                </a:solidFill>
                <a:highlight>
                  <a:srgbClr val="FFFFFF"/>
                </a:highlight>
                <a:ea typeface="+mn-lt"/>
                <a:cs typeface="+mn-lt"/>
              </a:rPr>
              <a:t> Pentru dovada domiciliului în județul Tulcea.</a:t>
            </a:r>
            <a:endParaRPr lang="ro-RO" sz="2400"/>
          </a:p>
          <a:p>
            <a:r>
              <a:rPr lang="ro-RO" sz="2400">
                <a:solidFill>
                  <a:srgbClr val="0A0A0A"/>
                </a:solidFill>
                <a:highlight>
                  <a:srgbClr val="FFFFFF"/>
                </a:highlight>
                <a:ea typeface="+mn-lt"/>
                <a:cs typeface="+mn-lt"/>
              </a:rPr>
              <a:t>👶 </a:t>
            </a:r>
            <a:r>
              <a:rPr lang="ro-RO" sz="2400" b="1">
                <a:solidFill>
                  <a:srgbClr val="0A0A0A"/>
                </a:solidFill>
                <a:highlight>
                  <a:srgbClr val="FFFFFF"/>
                </a:highlight>
                <a:ea typeface="+mn-lt"/>
                <a:cs typeface="+mn-lt"/>
              </a:rPr>
              <a:t>Certificatul de naștere al copilului:</a:t>
            </a:r>
            <a:r>
              <a:rPr lang="ro-RO" sz="2400">
                <a:solidFill>
                  <a:srgbClr val="0A0A0A"/>
                </a:solidFill>
                <a:highlight>
                  <a:srgbClr val="FFFFFF"/>
                </a:highlight>
                <a:ea typeface="+mn-lt"/>
                <a:cs typeface="+mn-lt"/>
              </a:rPr>
              <a:t> Pentru dovada vârstei (până la 26 ani).</a:t>
            </a:r>
            <a:endParaRPr lang="ro-RO" sz="2400"/>
          </a:p>
          <a:p>
            <a:r>
              <a:rPr lang="ro-RO" sz="2400">
                <a:solidFill>
                  <a:srgbClr val="0A0A0A"/>
                </a:solidFill>
                <a:highlight>
                  <a:srgbClr val="FFFFFF"/>
                </a:highlight>
                <a:ea typeface="+mn-lt"/>
                <a:cs typeface="+mn-lt"/>
              </a:rPr>
              <a:t>📑 </a:t>
            </a:r>
            <a:r>
              <a:rPr lang="ro-RO" sz="2400" b="1">
                <a:solidFill>
                  <a:srgbClr val="0A0A0A"/>
                </a:solidFill>
                <a:highlight>
                  <a:srgbClr val="FFFFFF"/>
                </a:highlight>
                <a:ea typeface="+mn-lt"/>
                <a:cs typeface="+mn-lt"/>
              </a:rPr>
              <a:t>Certificatul CES sau de Handicap:</a:t>
            </a:r>
            <a:r>
              <a:rPr lang="ro-RO" sz="2400">
                <a:solidFill>
                  <a:srgbClr val="0A0A0A"/>
                </a:solidFill>
                <a:highlight>
                  <a:srgbClr val="FFFFFF"/>
                </a:highlight>
                <a:ea typeface="+mn-lt"/>
                <a:cs typeface="+mn-lt"/>
              </a:rPr>
              <a:t> Trebuie să fie valabil la data înscrierii.</a:t>
            </a:r>
            <a:endParaRPr lang="ro-RO" sz="2400"/>
          </a:p>
          <a:p>
            <a:r>
              <a:rPr lang="ro-RO" sz="2400">
                <a:solidFill>
                  <a:srgbClr val="0A0A0A"/>
                </a:solidFill>
                <a:highlight>
                  <a:srgbClr val="FFFFFF"/>
                </a:highlight>
                <a:ea typeface="+mn-lt"/>
                <a:cs typeface="+mn-lt"/>
              </a:rPr>
              <a:t>🏫 </a:t>
            </a:r>
            <a:r>
              <a:rPr lang="ro-RO" sz="2400" b="1">
                <a:solidFill>
                  <a:srgbClr val="0A0A0A"/>
                </a:solidFill>
                <a:highlight>
                  <a:srgbClr val="FFFFFF"/>
                </a:highlight>
                <a:ea typeface="+mn-lt"/>
                <a:cs typeface="+mn-lt"/>
              </a:rPr>
              <a:t>Adeverința de la școală:</a:t>
            </a:r>
            <a:r>
              <a:rPr lang="ro-RO" sz="2400">
                <a:solidFill>
                  <a:srgbClr val="0A0A0A"/>
                </a:solidFill>
                <a:highlight>
                  <a:srgbClr val="FFFFFF"/>
                </a:highlight>
                <a:ea typeface="+mn-lt"/>
                <a:cs typeface="+mn-lt"/>
              </a:rPr>
              <a:t> Emisă de una din cele 5 unități partenere, care atestă calitatea de ele</a:t>
            </a:r>
            <a:endParaRPr lang="ro-RO" sz="2400"/>
          </a:p>
          <a:p>
            <a:endParaRPr lang="ro-RO" dirty="0"/>
          </a:p>
        </p:txBody>
      </p:sp>
      <p:sp>
        <p:nvSpPr>
          <p:cNvPr id="5" name="CasetăText 4">
            <a:extLst>
              <a:ext uri="{FF2B5EF4-FFF2-40B4-BE49-F238E27FC236}">
                <a16:creationId xmlns:a16="http://schemas.microsoft.com/office/drawing/2014/main" id="{C0CC3C7E-A6B0-E901-D599-02C208B81394}"/>
              </a:ext>
            </a:extLst>
          </p:cNvPr>
          <p:cNvSpPr txBox="1"/>
          <p:nvPr/>
        </p:nvSpPr>
        <p:spPr>
          <a:xfrm>
            <a:off x="3867150" y="4024313"/>
            <a:ext cx="4457700" cy="317500"/>
          </a:xfrm>
          <a:prstGeom prst="rect">
            <a:avLst/>
          </a:prstGeom>
        </p:spPr>
        <p:txBody>
          <a:bodyPr>
            <a:normAutofit fontScale="77500" lnSpcReduction="20000"/>
          </a:bodyPr>
          <a:lstStyle/>
          <a:p>
            <a:r>
              <a:rPr lang="en-US"/>
              <a:t>ThePhoto de PhotoAuthor este licențiată sub CCYYSA.</a:t>
            </a:r>
          </a:p>
        </p:txBody>
      </p:sp>
      <p:pic>
        <p:nvPicPr>
          <p:cNvPr id="7" name="Imagine 6" descr="O imagine care conține text, captură de ecran, Font, Albastru electric&#10;&#10;Conținutul generat de inteligența artificială poate fi incorect.">
            <a:extLst>
              <a:ext uri="{FF2B5EF4-FFF2-40B4-BE49-F238E27FC236}">
                <a16:creationId xmlns:a16="http://schemas.microsoft.com/office/drawing/2014/main" id="{60E476B7-913E-3572-635A-5ED939CD2457}"/>
              </a:ext>
            </a:extLst>
          </p:cNvPr>
          <p:cNvPicPr>
            <a:picLocks noChangeAspect="1"/>
          </p:cNvPicPr>
          <p:nvPr/>
        </p:nvPicPr>
        <p:blipFill>
          <a:blip r:embed="rId2"/>
          <a:stretch>
            <a:fillRect/>
          </a:stretch>
        </p:blipFill>
        <p:spPr>
          <a:xfrm>
            <a:off x="848378" y="362342"/>
            <a:ext cx="10599628" cy="1091593"/>
          </a:xfrm>
          <a:prstGeom prst="rect">
            <a:avLst/>
          </a:prstGeom>
        </p:spPr>
      </p:pic>
    </p:spTree>
    <p:extLst>
      <p:ext uri="{BB962C8B-B14F-4D97-AF65-F5344CB8AC3E}">
        <p14:creationId xmlns:p14="http://schemas.microsoft.com/office/powerpoint/2010/main" val="3871525081"/>
      </p:ext>
    </p:extLst>
  </p:cSld>
  <p:clrMapOvr>
    <a:masterClrMapping/>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1922</Words>
  <Application>Microsoft Office PowerPoint</Application>
  <PresentationFormat>Ecran lat</PresentationFormat>
  <Paragraphs>82</Paragraphs>
  <Slides>12</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12</vt:i4>
      </vt:variant>
    </vt:vector>
  </HeadingPairs>
  <TitlesOfParts>
    <vt:vector size="17" baseType="lpstr">
      <vt:lpstr>Aptos</vt:lpstr>
      <vt:lpstr>Aptos Display</vt:lpstr>
      <vt:lpstr>Arial</vt:lpstr>
      <vt:lpstr>Calibri</vt:lpstr>
      <vt:lpstr>Temă Office</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      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lpstr>       Program: „Educație și Ocupare 2021-2027“ Prioritate: P6.Prevenirea părăsirii timpurii a școlii și creșterea accesului și a participării grupurilor dezavantajate la educație Obiectiv specific: FSE+-ESO4.6_Promovarea accesului egal la educație și formare de calitate și favorabile incluziunii, precum și a absolvirii acestora, în special pentru grupurile defavorizate, începând de la educația și îngrijirea timpurie, continuând cu educația și formarea generală și profesională până la învățământul terțiar, precum și educația și învățarea în rânduladulților, inclusiv prin facilitarea mobilității în scopul învățării pentru toți și a accesibilității pentru persoanele   cu dizabilități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Sanda Badalan</cp:lastModifiedBy>
  <cp:revision>256</cp:revision>
  <dcterms:created xsi:type="dcterms:W3CDTF">2026-04-26T17:53:51Z</dcterms:created>
  <dcterms:modified xsi:type="dcterms:W3CDTF">2026-04-26T19:45:45Z</dcterms:modified>
</cp:coreProperties>
</file>